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8"/>
  </p:notesMasterIdLst>
  <p:sldIdLst>
    <p:sldId id="969" r:id="rId3"/>
    <p:sldId id="1129" r:id="rId4"/>
    <p:sldId id="1169" r:id="rId5"/>
    <p:sldId id="1168" r:id="rId6"/>
    <p:sldId id="1137" r:id="rId7"/>
    <p:sldId id="1149" r:id="rId8"/>
    <p:sldId id="1176" r:id="rId9"/>
    <p:sldId id="1162" r:id="rId10"/>
    <p:sldId id="1178" r:id="rId11"/>
    <p:sldId id="1177" r:id="rId12"/>
    <p:sldId id="1171" r:id="rId13"/>
    <p:sldId id="1179" r:id="rId14"/>
    <p:sldId id="1163" r:id="rId15"/>
    <p:sldId id="1180" r:id="rId16"/>
    <p:sldId id="1164" r:id="rId17"/>
    <p:sldId id="1181" r:id="rId18"/>
    <p:sldId id="1148" r:id="rId19"/>
    <p:sldId id="1182" r:id="rId20"/>
    <p:sldId id="1166" r:id="rId21"/>
    <p:sldId id="1183" r:id="rId22"/>
    <p:sldId id="1173" r:id="rId23"/>
    <p:sldId id="1184" r:id="rId24"/>
    <p:sldId id="1150" r:id="rId25"/>
    <p:sldId id="1175" r:id="rId26"/>
    <p:sldId id="114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25825B-F70A-4F0F-8C3E-594376BEF2B5}" v="25" dt="2021-10-02T01:29:48.0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D1FF847-E7F3-4A7C-8498-4D51535F5019}"/>
    <pc:docChg chg="undo redo custSel addSld delSld modSld">
      <pc:chgData name="Chunping Xu" userId="a5962ba47313b1f5" providerId="LiveId" clId="{0D1FF847-E7F3-4A7C-8498-4D51535F5019}" dt="2021-09-18T04:06:00.510" v="496" actId="20577"/>
      <pc:docMkLst>
        <pc:docMk/>
      </pc:docMkLst>
      <pc:sldChg chg="modSp mod">
        <pc:chgData name="Chunping Xu" userId="a5962ba47313b1f5" providerId="LiveId" clId="{0D1FF847-E7F3-4A7C-8498-4D51535F5019}" dt="2021-09-17T23:59:37.480" v="1" actId="20577"/>
        <pc:sldMkLst>
          <pc:docMk/>
          <pc:sldMk cId="3941184548" sldId="969"/>
        </pc:sldMkLst>
        <pc:spChg chg="mod">
          <ac:chgData name="Chunping Xu" userId="a5962ba47313b1f5" providerId="LiveId" clId="{0D1FF847-E7F3-4A7C-8498-4D51535F5019}" dt="2021-09-17T23:59:37.480" v="1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D1FF847-E7F3-4A7C-8498-4D51535F5019}" dt="2021-09-18T02:38:35.411" v="169" actId="255"/>
        <pc:sldMkLst>
          <pc:docMk/>
          <pc:sldMk cId="1669733650" sldId="1128"/>
        </pc:sldMkLst>
        <pc:spChg chg="mod">
          <ac:chgData name="Chunping Xu" userId="a5962ba47313b1f5" providerId="LiveId" clId="{0D1FF847-E7F3-4A7C-8498-4D51535F5019}" dt="2021-09-18T02:38:35.411" v="169" actId="255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5:09.435" v="438" actId="20577"/>
        <pc:sldMkLst>
          <pc:docMk/>
          <pc:sldMk cId="1895255404" sldId="1130"/>
        </pc:sldMkLst>
        <pc:spChg chg="mod">
          <ac:chgData name="Chunping Xu" userId="a5962ba47313b1f5" providerId="LiveId" clId="{0D1FF847-E7F3-4A7C-8498-4D51535F5019}" dt="2021-09-18T02:45:09.435" v="43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50:02.099" v="485"/>
        <pc:sldMkLst>
          <pc:docMk/>
          <pc:sldMk cId="1757391362" sldId="1131"/>
        </pc:sldMkLst>
        <pc:spChg chg="mod">
          <ac:chgData name="Chunping Xu" userId="a5962ba47313b1f5" providerId="LiveId" clId="{0D1FF847-E7F3-4A7C-8498-4D51535F5019}" dt="2021-09-18T02:50:02.099" v="485"/>
          <ac:spMkLst>
            <pc:docMk/>
            <pc:sldMk cId="1757391362" sldId="1131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1994419938" sldId="1132"/>
        </pc:sldMkLst>
      </pc:sldChg>
      <pc:sldChg chg="modSp mod">
        <pc:chgData name="Chunping Xu" userId="a5962ba47313b1f5" providerId="LiveId" clId="{0D1FF847-E7F3-4A7C-8498-4D51535F5019}" dt="2021-09-18T04:05:35.445" v="488" actId="20577"/>
        <pc:sldMkLst>
          <pc:docMk/>
          <pc:sldMk cId="743969455" sldId="1137"/>
        </pc:sldMkLst>
        <pc:spChg chg="mod">
          <ac:chgData name="Chunping Xu" userId="a5962ba47313b1f5" providerId="LiveId" clId="{0D1FF847-E7F3-4A7C-8498-4D51535F5019}" dt="2021-09-18T04:05:35.445" v="48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254918424" sldId="1140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802548021" sldId="1141"/>
        </pc:sldMkLst>
      </pc:sldChg>
      <pc:sldChg chg="del">
        <pc:chgData name="Chunping Xu" userId="a5962ba47313b1f5" providerId="LiveId" clId="{0D1FF847-E7F3-4A7C-8498-4D51535F5019}" dt="2021-09-18T02:39:16.690" v="171" actId="47"/>
        <pc:sldMkLst>
          <pc:docMk/>
          <pc:sldMk cId="4031189643" sldId="1143"/>
        </pc:sldMkLst>
      </pc:sldChg>
      <pc:sldChg chg="modSp mod">
        <pc:chgData name="Chunping Xu" userId="a5962ba47313b1f5" providerId="LiveId" clId="{0D1FF847-E7F3-4A7C-8498-4D51535F5019}" dt="2021-09-18T02:39:24.270" v="175" actId="20577"/>
        <pc:sldMkLst>
          <pc:docMk/>
          <pc:sldMk cId="713607389" sldId="1144"/>
        </pc:sldMkLst>
        <pc:spChg chg="mod">
          <ac:chgData name="Chunping Xu" userId="a5962ba47313b1f5" providerId="LiveId" clId="{0D1FF847-E7F3-4A7C-8498-4D51535F5019}" dt="2021-09-18T02:39:24.270" v="17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48:43.577" v="471" actId="47"/>
        <pc:sldMkLst>
          <pc:docMk/>
          <pc:sldMk cId="3785438730" sldId="1145"/>
        </pc:sldMkLst>
      </pc:sldChg>
      <pc:sldChg chg="modSp mod">
        <pc:chgData name="Chunping Xu" userId="a5962ba47313b1f5" providerId="LiveId" clId="{0D1FF847-E7F3-4A7C-8498-4D51535F5019}" dt="2021-09-18T02:35:22.414" v="130" actId="20577"/>
        <pc:sldMkLst>
          <pc:docMk/>
          <pc:sldMk cId="142209381" sldId="1146"/>
        </pc:sldMkLst>
        <pc:spChg chg="mod">
          <ac:chgData name="Chunping Xu" userId="a5962ba47313b1f5" providerId="LiveId" clId="{0D1FF847-E7F3-4A7C-8498-4D51535F5019}" dt="2021-09-18T02:35:22.414" v="130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6:42.833" v="445"/>
        <pc:sldMkLst>
          <pc:docMk/>
          <pc:sldMk cId="2206473954" sldId="1147"/>
        </pc:sldMkLst>
        <pc:spChg chg="mod">
          <ac:chgData name="Chunping Xu" userId="a5962ba47313b1f5" providerId="LiveId" clId="{0D1FF847-E7F3-4A7C-8498-4D51535F5019}" dt="2021-09-18T02:46:42.833" v="445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7:24.951" v="456"/>
        <pc:sldMkLst>
          <pc:docMk/>
          <pc:sldMk cId="795952367" sldId="1148"/>
        </pc:sldMkLst>
        <pc:spChg chg="mod">
          <ac:chgData name="Chunping Xu" userId="a5962ba47313b1f5" providerId="LiveId" clId="{0D1FF847-E7F3-4A7C-8498-4D51535F5019}" dt="2021-09-18T02:47:24.951" v="456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4:05:40.546" v="490" actId="20577"/>
        <pc:sldMkLst>
          <pc:docMk/>
          <pc:sldMk cId="220205321" sldId="1149"/>
        </pc:sldMkLst>
        <pc:spChg chg="mod">
          <ac:chgData name="Chunping Xu" userId="a5962ba47313b1f5" providerId="LiveId" clId="{0D1FF847-E7F3-4A7C-8498-4D51535F5019}" dt="2021-09-18T04:05:40.546" v="490" actId="2057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9:07.266" v="476" actId="255"/>
        <pc:sldMkLst>
          <pc:docMk/>
          <pc:sldMk cId="3870933344" sldId="1150"/>
        </pc:sldMkLst>
        <pc:spChg chg="mod">
          <ac:chgData name="Chunping Xu" userId="a5962ba47313b1f5" providerId="LiveId" clId="{0D1FF847-E7F3-4A7C-8498-4D51535F5019}" dt="2021-09-18T02:49:07.266" v="476" actId="255"/>
          <ac:spMkLst>
            <pc:docMk/>
            <pc:sldMk cId="3870933344" sldId="1150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504102757" sldId="1151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352547497" sldId="1152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072198546" sldId="1153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155674480" sldId="1154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90040357" sldId="1155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622664590" sldId="1156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89726674" sldId="1157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65446643" sldId="1158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446368935" sldId="1159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34293450" sldId="1160"/>
        </pc:sldMkLst>
      </pc:sldChg>
      <pc:sldChg chg="modSp add mod">
        <pc:chgData name="Chunping Xu" userId="a5962ba47313b1f5" providerId="LiveId" clId="{0D1FF847-E7F3-4A7C-8498-4D51535F5019}" dt="2021-09-18T02:44:04.860" v="428" actId="20577"/>
        <pc:sldMkLst>
          <pc:docMk/>
          <pc:sldMk cId="2270104411" sldId="1161"/>
        </pc:sldMkLst>
        <pc:spChg chg="mod">
          <ac:chgData name="Chunping Xu" userId="a5962ba47313b1f5" providerId="LiveId" clId="{0D1FF847-E7F3-4A7C-8498-4D51535F5019}" dt="2021-09-18T02:44:04.860" v="428" actId="20577"/>
          <ac:spMkLst>
            <pc:docMk/>
            <pc:sldMk cId="2270104411" sldId="116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47.359" v="492" actId="20577"/>
        <pc:sldMkLst>
          <pc:docMk/>
          <pc:sldMk cId="2047410309" sldId="1162"/>
        </pc:sldMkLst>
        <pc:spChg chg="mod">
          <ac:chgData name="Chunping Xu" userId="a5962ba47313b1f5" providerId="LiveId" clId="{0D1FF847-E7F3-4A7C-8498-4D51535F5019}" dt="2021-09-18T04:05:47.359" v="492" actId="20577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53.187" v="494" actId="20577"/>
        <pc:sldMkLst>
          <pc:docMk/>
          <pc:sldMk cId="2880805246" sldId="1163"/>
        </pc:sldMkLst>
        <pc:spChg chg="mod">
          <ac:chgData name="Chunping Xu" userId="a5962ba47313b1f5" providerId="LiveId" clId="{0D1FF847-E7F3-4A7C-8498-4D51535F5019}" dt="2021-09-18T04:05:53.187" v="494" actId="20577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6:00.510" v="496" actId="20577"/>
        <pc:sldMkLst>
          <pc:docMk/>
          <pc:sldMk cId="1977020261" sldId="1164"/>
        </pc:sldMkLst>
        <pc:spChg chg="mod">
          <ac:chgData name="Chunping Xu" userId="a5962ba47313b1f5" providerId="LiveId" clId="{0D1FF847-E7F3-4A7C-8498-4D51535F5019}" dt="2021-09-18T04:06:00.510" v="496" actId="20577"/>
          <ac:spMkLst>
            <pc:docMk/>
            <pc:sldMk cId="1977020261" sldId="116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40.916" v="470"/>
        <pc:sldMkLst>
          <pc:docMk/>
          <pc:sldMk cId="77808392" sldId="1165"/>
        </pc:sldMkLst>
        <pc:spChg chg="mod">
          <ac:chgData name="Chunping Xu" userId="a5962ba47313b1f5" providerId="LiveId" clId="{0D1FF847-E7F3-4A7C-8498-4D51535F5019}" dt="2021-09-18T02:48:40.916" v="470"/>
          <ac:spMkLst>
            <pc:docMk/>
            <pc:sldMk cId="77808392" sldId="116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08.860" v="463"/>
        <pc:sldMkLst>
          <pc:docMk/>
          <pc:sldMk cId="1799520470" sldId="1166"/>
        </pc:sldMkLst>
        <pc:spChg chg="mod">
          <ac:chgData name="Chunping Xu" userId="a5962ba47313b1f5" providerId="LiveId" clId="{0D1FF847-E7F3-4A7C-8498-4D51535F5019}" dt="2021-09-18T02:48:08.860" v="463"/>
          <ac:spMkLst>
            <pc:docMk/>
            <pc:sldMk cId="1799520470" sldId="11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9:44.927" v="482"/>
        <pc:sldMkLst>
          <pc:docMk/>
          <pc:sldMk cId="4282569537" sldId="1167"/>
        </pc:sldMkLst>
        <pc:spChg chg="mod">
          <ac:chgData name="Chunping Xu" userId="a5962ba47313b1f5" providerId="LiveId" clId="{0D1FF847-E7F3-4A7C-8498-4D51535F5019}" dt="2021-09-18T02:49:44.927" v="482"/>
          <ac:spMkLst>
            <pc:docMk/>
            <pc:sldMk cId="4282569537" sldId="1167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06186782-E53C-43A6-9145-A31087D5DD92}"/>
    <pc:docChg chg="undo redo custSel addSld delSld modSld sldOrd">
      <pc:chgData name="Chunping Xu" userId="a5962ba47313b1f5" providerId="LiveId" clId="{06186782-E53C-43A6-9145-A31087D5DD92}" dt="2021-09-08T22:29:12.520" v="1188" actId="20577"/>
      <pc:docMkLst>
        <pc:docMk/>
      </pc:docMkLst>
      <pc:sldChg chg="modSp add del mod">
        <pc:chgData name="Chunping Xu" userId="a5962ba47313b1f5" providerId="LiveId" clId="{06186782-E53C-43A6-9145-A31087D5DD92}" dt="2021-09-08T22:21:41.667" v="1160" actId="47"/>
        <pc:sldMkLst>
          <pc:docMk/>
          <pc:sldMk cId="2306806390" sldId="845"/>
        </pc:sldMkLst>
        <pc:spChg chg="mod">
          <ac:chgData name="Chunping Xu" userId="a5962ba47313b1f5" providerId="LiveId" clId="{06186782-E53C-43A6-9145-A31087D5DD92}" dt="2021-09-03T21:14:52.902" v="1046" actId="20578"/>
          <ac:spMkLst>
            <pc:docMk/>
            <pc:sldMk cId="2306806390" sldId="845"/>
            <ac:spMk id="3" creationId="{00000000-0000-0000-0000-000000000000}"/>
          </ac:spMkLst>
        </pc:spChg>
      </pc:sldChg>
      <pc:sldChg chg="addSp delSp modSp mod setBg">
        <pc:chgData name="Chunping Xu" userId="a5962ba47313b1f5" providerId="LiveId" clId="{06186782-E53C-43A6-9145-A31087D5DD92}" dt="2021-09-08T22:21:03.542" v="1157" actId="20577"/>
        <pc:sldMkLst>
          <pc:docMk/>
          <pc:sldMk cId="3941184548" sldId="969"/>
        </pc:sldMkLst>
        <pc:spChg chg="add del">
          <ac:chgData name="Chunping Xu" userId="a5962ba47313b1f5" providerId="LiveId" clId="{06186782-E53C-43A6-9145-A31087D5DD92}" dt="2021-09-02T17:55:52.382" v="2" actId="26606"/>
          <ac:spMkLst>
            <pc:docMk/>
            <pc:sldMk cId="3941184548" sldId="969"/>
            <ac:spMk id="126" creationId="{DAB482FD-C684-4DAA-AC4C-1739F51A98A0}"/>
          </ac:spMkLst>
        </pc:spChg>
        <pc:spChg chg="mod">
          <ac:chgData name="Chunping Xu" userId="a5962ba47313b1f5" providerId="LiveId" clId="{06186782-E53C-43A6-9145-A31087D5DD92}" dt="2021-09-08T22:21:03.542" v="1157" actId="20577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06186782-E53C-43A6-9145-A31087D5DD92}" dt="2021-09-02T17:55:56.655" v="4" actId="26606"/>
          <ac:spMkLst>
            <pc:docMk/>
            <pc:sldMk cId="3941184548" sldId="969"/>
            <ac:spMk id="443" creationId="{F7471772-E57F-4CD9-9241-D264A2F782EC}"/>
          </ac:spMkLst>
        </pc:spChg>
        <pc:cxnChg chg="add del">
          <ac:chgData name="Chunping Xu" userId="a5962ba47313b1f5" providerId="LiveId" clId="{06186782-E53C-43A6-9145-A31087D5DD92}" dt="2021-09-02T17:55:52.382" v="2" actId="26606"/>
          <ac:cxnSpMkLst>
            <pc:docMk/>
            <pc:sldMk cId="3941184548" sldId="969"/>
            <ac:cxnSpMk id="128" creationId="{2DAA738B-EDF5-4694-B25A-3488245BC87C}"/>
          </ac:cxnSpMkLst>
        </pc:cxnChg>
        <pc:cxnChg chg="add del">
          <ac:chgData name="Chunping Xu" userId="a5962ba47313b1f5" providerId="LiveId" clId="{06186782-E53C-43A6-9145-A31087D5DD92}" dt="2021-09-02T17:55:56.655" v="4" actId="26606"/>
          <ac:cxnSpMkLst>
            <pc:docMk/>
            <pc:sldMk cId="3941184548" sldId="969"/>
            <ac:cxnSpMk id="444" creationId="{31CC7E9E-3FF6-4189-9B36-995A779F3C5A}"/>
          </ac:cxnSpMkLst>
        </pc:cxnChg>
      </pc:sldChg>
      <pc:sldChg chg="del">
        <pc:chgData name="Chunping Xu" userId="a5962ba47313b1f5" providerId="LiveId" clId="{06186782-E53C-43A6-9145-A31087D5DD92}" dt="2021-09-03T18:55:03.303" v="880" actId="47"/>
        <pc:sldMkLst>
          <pc:docMk/>
          <pc:sldMk cId="353901946" sldId="105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860881813" sldId="1080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366031471" sldId="109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283365752" sldId="1098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547631624" sldId="1099"/>
        </pc:sldMkLst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829457335" sldId="1105"/>
        </pc:sldMkLst>
        <pc:spChg chg="mod">
          <ac:chgData name="Chunping Xu" userId="a5962ba47313b1f5" providerId="LiveId" clId="{06186782-E53C-43A6-9145-A31087D5DD92}" dt="2021-09-03T18:57:20.817" v="8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2525696250" sldId="1106"/>
        </pc:sldMkLst>
        <pc:spChg chg="mod">
          <ac:chgData name="Chunping Xu" userId="a5962ba47313b1f5" providerId="LiveId" clId="{06186782-E53C-43A6-9145-A31087D5DD92}" dt="2021-09-03T18:58:26.603" v="88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434244980" sldId="1107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2016803796" sldId="1108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3443673820" sldId="1109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3128841211" sldId="1110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3128841211" sldId="1110"/>
            <ac:spMk id="2" creationId="{B987F394-D31D-439D-8AD8-3F7A2DD025E2}"/>
          </ac:spMkLst>
        </pc:spChg>
      </pc:sldChg>
      <pc:sldChg chg="modSp del mod">
        <pc:chgData name="Chunping Xu" userId="a5962ba47313b1f5" providerId="LiveId" clId="{06186782-E53C-43A6-9145-A31087D5DD92}" dt="2021-09-03T18:54:49.827" v="879" actId="47"/>
        <pc:sldMkLst>
          <pc:docMk/>
          <pc:sldMk cId="1512747255" sldId="1111"/>
        </pc:sldMkLst>
        <pc:spChg chg="mod">
          <ac:chgData name="Chunping Xu" userId="a5962ba47313b1f5" providerId="LiveId" clId="{06186782-E53C-43A6-9145-A31087D5DD92}" dt="2021-09-02T19:26:25.975" v="836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451078173" sldId="1112"/>
        </pc:sldMkLst>
        <pc:spChg chg="mod">
          <ac:chgData name="Chunping Xu" userId="a5962ba47313b1f5" providerId="LiveId" clId="{06186782-E53C-43A6-9145-A31087D5DD92}" dt="2021-09-02T18:19:16.757" v="31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846746371" sldId="1113"/>
        </pc:sldMkLst>
        <pc:spChg chg="mod">
          <ac:chgData name="Chunping Xu" userId="a5962ba47313b1f5" providerId="LiveId" clId="{06186782-E53C-43A6-9145-A31087D5DD92}" dt="2021-09-03T20:31:15.798" v="996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93574944" sldId="1114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163243701" sldId="1115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2768489392" sldId="1116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329411763" sldId="1117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2" creationId="{9558FB95-F646-4F11-8ABD-E02EEEEC564D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3" creationId="{774FDBA5-F0DA-4C06-9C9D-24755EEEE7B0}"/>
          </ac:spMkLst>
        </pc:spChg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474814433" sldId="1118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3" creationId="{F4FF58AD-75F2-41BB-A8D6-CBE3FA7BB7E4}"/>
          </ac:spMkLst>
        </pc:spChg>
      </pc:sldChg>
      <pc:sldChg chg="modSp del">
        <pc:chgData name="Chunping Xu" userId="a5962ba47313b1f5" providerId="LiveId" clId="{06186782-E53C-43A6-9145-A31087D5DD92}" dt="2021-09-02T19:19:05.387" v="833" actId="47"/>
        <pc:sldMkLst>
          <pc:docMk/>
          <pc:sldMk cId="4224964891" sldId="1119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3" creationId="{F4FF58AD-75F2-41BB-A8D6-CBE3FA7BB7E4}"/>
          </ac:spMkLst>
        </pc:spChg>
      </pc:sldChg>
      <pc:sldChg chg="modSp add del mod">
        <pc:chgData name="Chunping Xu" userId="a5962ba47313b1f5" providerId="LiveId" clId="{06186782-E53C-43A6-9145-A31087D5DD92}" dt="2021-09-02T19:17:55.530" v="830" actId="47"/>
        <pc:sldMkLst>
          <pc:docMk/>
          <pc:sldMk cId="2883925429" sldId="1120"/>
        </pc:sldMkLst>
        <pc:spChg chg="mod">
          <ac:chgData name="Chunping Xu" userId="a5962ba47313b1f5" providerId="LiveId" clId="{06186782-E53C-43A6-9145-A31087D5DD92}" dt="2021-09-02T18:30:43.645" v="454" actId="20577"/>
          <ac:spMkLst>
            <pc:docMk/>
            <pc:sldMk cId="2883925429" sldId="1120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6186782-E53C-43A6-9145-A31087D5DD92}" dt="2021-09-03T20:25:48.963" v="949" actId="47"/>
        <pc:sldMkLst>
          <pc:docMk/>
          <pc:sldMk cId="493769630" sldId="1121"/>
        </pc:sldMkLst>
        <pc:spChg chg="add del mod">
          <ac:chgData name="Chunping Xu" userId="a5962ba47313b1f5" providerId="LiveId" clId="{06186782-E53C-43A6-9145-A31087D5DD92}" dt="2021-09-02T18:55:53.713" v="781" actId="14100"/>
          <ac:spMkLst>
            <pc:docMk/>
            <pc:sldMk cId="493769630" sldId="1121"/>
            <ac:spMk id="3" creationId="{005139B4-EF5E-4DFF-88A6-97A787556898}"/>
          </ac:spMkLst>
        </pc:spChg>
        <pc:picChg chg="add mod">
          <ac:chgData name="Chunping Xu" userId="a5962ba47313b1f5" providerId="LiveId" clId="{06186782-E53C-43A6-9145-A31087D5DD92}" dt="2021-09-02T18:56:00.787" v="782" actId="1076"/>
          <ac:picMkLst>
            <pc:docMk/>
            <pc:sldMk cId="493769630" sldId="1121"/>
            <ac:picMk id="2" creationId="{05EECE60-D871-42BE-B68B-4FE46A375E55}"/>
          </ac:picMkLst>
        </pc:picChg>
      </pc:sldChg>
      <pc:sldChg chg="add del">
        <pc:chgData name="Chunping Xu" userId="a5962ba47313b1f5" providerId="LiveId" clId="{06186782-E53C-43A6-9145-A31087D5DD92}" dt="2021-09-02T18:56:44.488" v="784" actId="47"/>
        <pc:sldMkLst>
          <pc:docMk/>
          <pc:sldMk cId="2400408105" sldId="1122"/>
        </pc:sldMkLst>
      </pc:sldChg>
      <pc:sldChg chg="modSp add del mod ord modAnim">
        <pc:chgData name="Chunping Xu" userId="a5962ba47313b1f5" providerId="LiveId" clId="{06186782-E53C-43A6-9145-A31087D5DD92}" dt="2021-09-08T22:21:41.667" v="1160" actId="47"/>
        <pc:sldMkLst>
          <pc:docMk/>
          <pc:sldMk cId="4206742654" sldId="1122"/>
        </pc:sldMkLst>
        <pc:spChg chg="mod">
          <ac:chgData name="Chunping Xu" userId="a5962ba47313b1f5" providerId="LiveId" clId="{06186782-E53C-43A6-9145-A31087D5DD92}" dt="2021-09-03T20:27:09.895" v="952" actId="20577"/>
          <ac:spMkLst>
            <pc:docMk/>
            <pc:sldMk cId="4206742654" sldId="1122"/>
            <ac:spMk id="160782" creationId="{BDFD54D5-728E-4DE0-B8CD-BB0D37C84E5C}"/>
          </ac:spMkLst>
        </pc:spChg>
      </pc:sldChg>
      <pc:sldChg chg="modSp add del mod ord">
        <pc:chgData name="Chunping Xu" userId="a5962ba47313b1f5" providerId="LiveId" clId="{06186782-E53C-43A6-9145-A31087D5DD92}" dt="2021-09-08T22:21:41.667" v="1160" actId="47"/>
        <pc:sldMkLst>
          <pc:docMk/>
          <pc:sldMk cId="2795687584" sldId="1123"/>
        </pc:sldMkLst>
        <pc:spChg chg="mod">
          <ac:chgData name="Chunping Xu" userId="a5962ba47313b1f5" providerId="LiveId" clId="{06186782-E53C-43A6-9145-A31087D5DD92}" dt="2021-09-02T19:15:45.926" v="822"/>
          <ac:spMkLst>
            <pc:docMk/>
            <pc:sldMk cId="2795687584" sldId="1123"/>
            <ac:spMk id="160782" creationId="{BDFD54D5-728E-4DE0-B8CD-BB0D37C84E5C}"/>
          </ac:spMkLst>
        </pc:spChg>
      </pc:sldChg>
      <pc:sldChg chg="addSp modSp new del mod modAnim">
        <pc:chgData name="Chunping Xu" userId="a5962ba47313b1f5" providerId="LiveId" clId="{06186782-E53C-43A6-9145-A31087D5DD92}" dt="2021-09-02T19:13:23.673" v="813" actId="47"/>
        <pc:sldMkLst>
          <pc:docMk/>
          <pc:sldMk cId="2159688639" sldId="1124"/>
        </pc:sldMkLst>
        <pc:picChg chg="add mod">
          <ac:chgData name="Chunping Xu" userId="a5962ba47313b1f5" providerId="LiveId" clId="{06186782-E53C-43A6-9145-A31087D5DD92}" dt="2021-09-02T19:10:26.723" v="809" actId="14100"/>
          <ac:picMkLst>
            <pc:docMk/>
            <pc:sldMk cId="2159688639" sldId="1124"/>
            <ac:picMk id="2" creationId="{3C4BFAAC-CDAE-484D-97BB-8BC5A27B4AD5}"/>
          </ac:picMkLst>
        </pc:picChg>
        <pc:picChg chg="add mod">
          <ac:chgData name="Chunping Xu" userId="a5962ba47313b1f5" providerId="LiveId" clId="{06186782-E53C-43A6-9145-A31087D5DD92}" dt="2021-09-02T19:11:44.883" v="810"/>
          <ac:picMkLst>
            <pc:docMk/>
            <pc:sldMk cId="2159688639" sldId="1124"/>
            <ac:picMk id="3" creationId="{09444AEF-DF70-48A5-8593-396486A516AA}"/>
          </ac:picMkLst>
        </pc:picChg>
      </pc:sldChg>
      <pc:sldChg chg="delSp add del mod delAnim">
        <pc:chgData name="Chunping Xu" userId="a5962ba47313b1f5" providerId="LiveId" clId="{06186782-E53C-43A6-9145-A31087D5DD92}" dt="2021-09-08T22:21:41.667" v="1160" actId="47"/>
        <pc:sldMkLst>
          <pc:docMk/>
          <pc:sldMk cId="2841772708" sldId="1125"/>
        </pc:sldMkLst>
        <pc:picChg chg="del">
          <ac:chgData name="Chunping Xu" userId="a5962ba47313b1f5" providerId="LiveId" clId="{06186782-E53C-43A6-9145-A31087D5DD92}" dt="2021-09-02T19:13:13.748" v="812" actId="478"/>
          <ac:picMkLst>
            <pc:docMk/>
            <pc:sldMk cId="2841772708" sldId="1125"/>
            <ac:picMk id="3" creationId="{09444AEF-DF70-48A5-8593-396486A516AA}"/>
          </ac:picMkLst>
        </pc:pic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1313773391" sldId="1126"/>
        </pc:sldMkLst>
        <pc:spChg chg="mod">
          <ac:chgData name="Chunping Xu" userId="a5962ba47313b1f5" providerId="LiveId" clId="{06186782-E53C-43A6-9145-A31087D5DD92}" dt="2021-09-03T20:31:28.333" v="1000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776225184" sldId="1127"/>
        </pc:sldMkLst>
        <pc:spChg chg="mod">
          <ac:chgData name="Chunping Xu" userId="a5962ba47313b1f5" providerId="LiveId" clId="{06186782-E53C-43A6-9145-A31087D5DD92}" dt="2021-09-03T18:58:54.570" v="891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08:49.064" v="922"/>
        <pc:sldMkLst>
          <pc:docMk/>
          <pc:sldMk cId="1669733650" sldId="1128"/>
        </pc:sldMkLst>
        <pc:spChg chg="mod">
          <ac:chgData name="Chunping Xu" userId="a5962ba47313b1f5" providerId="LiveId" clId="{06186782-E53C-43A6-9145-A31087D5DD92}" dt="2021-09-03T20:08:49.064" v="922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1:36.585" v="1004" actId="20577"/>
        <pc:sldMkLst>
          <pc:docMk/>
          <pc:sldMk cId="3697979398" sldId="1129"/>
        </pc:sldMkLst>
        <pc:spChg chg="mod">
          <ac:chgData name="Chunping Xu" userId="a5962ba47313b1f5" providerId="LiveId" clId="{06186782-E53C-43A6-9145-A31087D5DD92}" dt="2021-09-03T20:31:36.585" v="1004" actId="2057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11:35.416" v="932"/>
        <pc:sldMkLst>
          <pc:docMk/>
          <pc:sldMk cId="1895255404" sldId="1130"/>
        </pc:sldMkLst>
        <pc:spChg chg="mod">
          <ac:chgData name="Chunping Xu" userId="a5962ba47313b1f5" providerId="LiveId" clId="{06186782-E53C-43A6-9145-A31087D5DD92}" dt="2021-09-03T20:11:35.416" v="932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5:19.483" v="1033"/>
        <pc:sldMkLst>
          <pc:docMk/>
          <pc:sldMk cId="1757391362" sldId="1131"/>
        </pc:sldMkLst>
        <pc:spChg chg="mod">
          <ac:chgData name="Chunping Xu" userId="a5962ba47313b1f5" providerId="LiveId" clId="{06186782-E53C-43A6-9145-A31087D5DD92}" dt="2021-09-03T20:35:19.483" v="1033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6:05.495" v="1036"/>
        <pc:sldMkLst>
          <pc:docMk/>
          <pc:sldMk cId="1994419938" sldId="1132"/>
        </pc:sldMkLst>
        <pc:spChg chg="mod">
          <ac:chgData name="Chunping Xu" userId="a5962ba47313b1f5" providerId="LiveId" clId="{06186782-E53C-43A6-9145-A31087D5DD92}" dt="2021-09-03T20:36:05.495" v="1036"/>
          <ac:spMkLst>
            <pc:docMk/>
            <pc:sldMk cId="1994419938" sldId="11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8:38.152" v="1180" actId="20577"/>
        <pc:sldMkLst>
          <pc:docMk/>
          <pc:sldMk cId="1463876300" sldId="1133"/>
        </pc:sldMkLst>
        <pc:spChg chg="mod">
          <ac:chgData name="Chunping Xu" userId="a5962ba47313b1f5" providerId="LiveId" clId="{06186782-E53C-43A6-9145-A31087D5DD92}" dt="2021-09-08T22:28:38.152" v="1180" actId="2057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02.069" v="1010" actId="47"/>
        <pc:sldMkLst>
          <pc:docMk/>
          <pc:sldMk cId="973625524" sldId="1134"/>
        </pc:sldMkLst>
        <pc:spChg chg="mod">
          <ac:chgData name="Chunping Xu" userId="a5962ba47313b1f5" providerId="LiveId" clId="{06186782-E53C-43A6-9145-A31087D5DD92}" dt="2021-09-03T20:31:57.716" v="1009" actId="20577"/>
          <ac:spMkLst>
            <pc:docMk/>
            <pc:sldMk cId="973625524" sldId="113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4.976" v="1015" actId="47"/>
        <pc:sldMkLst>
          <pc:docMk/>
          <pc:sldMk cId="2575232406" sldId="1135"/>
        </pc:sldMkLst>
        <pc:spChg chg="mod">
          <ac:chgData name="Chunping Xu" userId="a5962ba47313b1f5" providerId="LiveId" clId="{06186782-E53C-43A6-9145-A31087D5DD92}" dt="2021-09-03T20:14:42.745" v="944" actId="20577"/>
          <ac:spMkLst>
            <pc:docMk/>
            <pc:sldMk cId="2575232406" sldId="113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2.323" v="1014" actId="47"/>
        <pc:sldMkLst>
          <pc:docMk/>
          <pc:sldMk cId="4289797574" sldId="1136"/>
        </pc:sldMkLst>
        <pc:spChg chg="mod">
          <ac:chgData name="Chunping Xu" userId="a5962ba47313b1f5" providerId="LiveId" clId="{06186782-E53C-43A6-9145-A31087D5DD92}" dt="2021-09-03T20:14:51.674" v="948" actId="20577"/>
          <ac:spMkLst>
            <pc:docMk/>
            <pc:sldMk cId="4289797574" sldId="113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7:47.050" v="1178" actId="20577"/>
        <pc:sldMkLst>
          <pc:docMk/>
          <pc:sldMk cId="743969455" sldId="1137"/>
        </pc:sldMkLst>
        <pc:spChg chg="mod">
          <ac:chgData name="Chunping Xu" userId="a5962ba47313b1f5" providerId="LiveId" clId="{06186782-E53C-43A6-9145-A31087D5DD92}" dt="2021-09-08T22:27:47.050" v="117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8:48.959" v="1181" actId="47"/>
        <pc:sldMkLst>
          <pc:docMk/>
          <pc:sldMk cId="1627517099" sldId="1138"/>
        </pc:sldMkLst>
        <pc:spChg chg="mod">
          <ac:chgData name="Chunping Xu" userId="a5962ba47313b1f5" providerId="LiveId" clId="{06186782-E53C-43A6-9145-A31087D5DD92}" dt="2021-09-03T20:34:39.491" v="1028" actId="6549"/>
          <ac:spMkLst>
            <pc:docMk/>
            <pc:sldMk cId="1627517099" sldId="113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9:01.934" v="1184" actId="47"/>
        <pc:sldMkLst>
          <pc:docMk/>
          <pc:sldMk cId="2379171661" sldId="1139"/>
        </pc:sldMkLst>
        <pc:spChg chg="mod">
          <ac:chgData name="Chunping Xu" userId="a5962ba47313b1f5" providerId="LiveId" clId="{06186782-E53C-43A6-9145-A31087D5DD92}" dt="2021-09-03T20:34:46.586" v="1030" actId="6549"/>
          <ac:spMkLst>
            <pc:docMk/>
            <pc:sldMk cId="2379171661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07.803" v="1041"/>
        <pc:sldMkLst>
          <pc:docMk/>
          <pc:sldMk cId="3254918424" sldId="1140"/>
        </pc:sldMkLst>
        <pc:spChg chg="mod">
          <ac:chgData name="Chunping Xu" userId="a5962ba47313b1f5" providerId="LiveId" clId="{06186782-E53C-43A6-9145-A31087D5DD92}" dt="2021-09-03T20:37:07.803" v="1041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22.841" v="1044"/>
        <pc:sldMkLst>
          <pc:docMk/>
          <pc:sldMk cId="802548021" sldId="1141"/>
        </pc:sldMkLst>
        <pc:spChg chg="mod">
          <ac:chgData name="Chunping Xu" userId="a5962ba47313b1f5" providerId="LiveId" clId="{06186782-E53C-43A6-9145-A31087D5DD92}" dt="2021-09-03T20:37:22.841" v="1044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58.408" v="1161" actId="47"/>
        <pc:sldMkLst>
          <pc:docMk/>
          <pc:sldMk cId="2581471721" sldId="1142"/>
        </pc:sldMkLst>
        <pc:spChg chg="mod">
          <ac:chgData name="Chunping Xu" userId="a5962ba47313b1f5" providerId="LiveId" clId="{06186782-E53C-43A6-9145-A31087D5DD92}" dt="2021-09-03T21:53:03.945" v="1068" actId="1076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6186782-E53C-43A6-9145-A31087D5DD92}" dt="2021-09-04T01:33:12.254" v="1095"/>
        <pc:sldMkLst>
          <pc:docMk/>
          <pc:sldMk cId="4031189643" sldId="1143"/>
        </pc:sldMkLst>
        <pc:spChg chg="mod">
          <ac:chgData name="Chunping Xu" userId="a5962ba47313b1f5" providerId="LiveId" clId="{06186782-E53C-43A6-9145-A31087D5DD92}" dt="2021-09-03T21:56:41.154" v="1085"/>
          <ac:spMkLst>
            <pc:docMk/>
            <pc:sldMk cId="4031189643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9:12.520" v="1188" actId="20577"/>
        <pc:sldMkLst>
          <pc:docMk/>
          <pc:sldMk cId="713607389" sldId="1144"/>
        </pc:sldMkLst>
        <pc:spChg chg="mod">
          <ac:chgData name="Chunping Xu" userId="a5962ba47313b1f5" providerId="LiveId" clId="{06186782-E53C-43A6-9145-A31087D5DD92}" dt="2021-09-08T22:29:12.520" v="1188" actId="20577"/>
          <ac:spMkLst>
            <pc:docMk/>
            <pc:sldMk cId="713607389" sldId="1144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06T03:36:17.392" v="824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2-25T17:24:58.141" v="56" actId="14100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2-25T17:24:58.141" v="56" actId="14100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6T01:28:05.382" v="814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2-26T19:05:39.206" v="76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mod modAnim">
        <pc:chgData name="Chunping Xu" userId="a5962ba47313b1f5" providerId="LiveId" clId="{4694E851-E6A7-491D-95C6-4A29E9F72F32}" dt="2021-03-06T03:27:33.194" v="817" actId="20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4694E851-E6A7-491D-95C6-4A29E9F72F32}" dt="2021-03-05T21:46:19.889" v="781" actId="120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mod ord">
        <pc:chgData name="Chunping Xu" userId="a5962ba47313b1f5" providerId="LiveId" clId="{4694E851-E6A7-491D-95C6-4A29E9F72F32}" dt="2021-03-05T21:51:11.731" v="812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mod">
        <pc:chgData name="Chunping Xu" userId="a5962ba47313b1f5" providerId="LiveId" clId="{4694E851-E6A7-491D-95C6-4A29E9F72F32}" dt="2021-02-28T19:26:54.450" v="763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mod">
        <pc:chgData name="Chunping Xu" userId="a5962ba47313b1f5" providerId="LiveId" clId="{4694E851-E6A7-491D-95C6-4A29E9F72F32}" dt="2021-02-26T15:41:47.325" v="121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4694E851-E6A7-491D-95C6-4A29E9F72F32}" dt="2021-02-26T15:55:39.404" v="139" actId="2057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3:56.675" v="130" actId="2057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0:42.196" v="33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2-26T18:10:42.196" v="33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7:16.586" v="369" actId="20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24:00.649" v="394" actId="2057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">
        <pc:chgData name="Chunping Xu" userId="a5962ba47313b1f5" providerId="LiveId" clId="{4694E851-E6A7-491D-95C6-4A29E9F72F32}" dt="2021-02-28T19:47:10.742" v="77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">
        <pc:chgData name="Chunping Xu" userId="a5962ba47313b1f5" providerId="LiveId" clId="{4694E851-E6A7-491D-95C6-4A29E9F72F32}" dt="2021-02-28T19:50:59.837" v="779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">
        <pc:chgData name="Chunping Xu" userId="a5962ba47313b1f5" providerId="LiveId" clId="{4694E851-E6A7-491D-95C6-4A29E9F72F32}" dt="2021-03-06T03:23:14.174" v="816"/>
        <pc:sldMkLst>
          <pc:docMk/>
          <pc:sldMk cId="4224964891" sldId="1119"/>
        </pc:sldMkLst>
      </pc:sldChg>
    </pc:docChg>
  </pc:docChgLst>
  <pc:docChgLst>
    <pc:chgData name="Chunping Xu" userId="a5962ba47313b1f5" providerId="LiveId" clId="{D076688C-31E2-4069-9F3B-4A455E4A23B4}"/>
    <pc:docChg chg="undo redo custSel addSld delSld modSld sldOrd">
      <pc:chgData name="Chunping Xu" userId="a5962ba47313b1f5" providerId="LiveId" clId="{D076688C-31E2-4069-9F3B-4A455E4A23B4}" dt="2021-09-11T04:14:27.114" v="812" actId="20578"/>
      <pc:docMkLst>
        <pc:docMk/>
      </pc:docMkLst>
      <pc:sldChg chg="modSp mod">
        <pc:chgData name="Chunping Xu" userId="a5962ba47313b1f5" providerId="LiveId" clId="{D076688C-31E2-4069-9F3B-4A455E4A23B4}" dt="2021-09-10T17:31:03.269" v="7"/>
        <pc:sldMkLst>
          <pc:docMk/>
          <pc:sldMk cId="1669733650" sldId="1128"/>
        </pc:sldMkLst>
        <pc:spChg chg="mod">
          <ac:chgData name="Chunping Xu" userId="a5962ba47313b1f5" providerId="LiveId" clId="{D076688C-31E2-4069-9F3B-4A455E4A23B4}" dt="2021-09-10T17:31:03.269" v="7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D076688C-31E2-4069-9F3B-4A455E4A23B4}" dt="2021-09-11T02:29:25.151" v="808" actId="20577"/>
        <pc:sldMkLst>
          <pc:docMk/>
          <pc:sldMk cId="1895255404" sldId="1130"/>
        </pc:sldMkLst>
        <pc:spChg chg="mod">
          <ac:chgData name="Chunping Xu" userId="a5962ba47313b1f5" providerId="LiveId" clId="{D076688C-31E2-4069-9F3B-4A455E4A23B4}" dt="2021-09-11T02:29:25.151" v="80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05.127" v="551" actId="20577"/>
        <pc:sldMkLst>
          <pc:docMk/>
          <pc:sldMk cId="1757391362" sldId="1131"/>
        </pc:sldMkLst>
        <pc:spChg chg="mod">
          <ac:chgData name="Chunping Xu" userId="a5962ba47313b1f5" providerId="LiveId" clId="{D076688C-31E2-4069-9F3B-4A455E4A23B4}" dt="2021-09-10T18:07:05.127" v="551" actId="20577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44.320" v="556" actId="20577"/>
        <pc:sldMkLst>
          <pc:docMk/>
          <pc:sldMk cId="1994419938" sldId="1132"/>
        </pc:sldMkLst>
        <pc:spChg chg="mod">
          <ac:chgData name="Chunping Xu" userId="a5962ba47313b1f5" providerId="LiveId" clId="{D076688C-31E2-4069-9F3B-4A455E4A23B4}" dt="2021-09-10T18:07:44.320" v="556" actId="20577"/>
          <ac:spMkLst>
            <pc:docMk/>
            <pc:sldMk cId="1994419938" sldId="1132"/>
            <ac:spMk id="160782" creationId="{BDFD54D5-728E-4DE0-B8CD-BB0D37C84E5C}"/>
          </ac:spMkLst>
        </pc:spChg>
      </pc:sldChg>
      <pc:sldChg chg="del">
        <pc:chgData name="Chunping Xu" userId="a5962ba47313b1f5" providerId="LiveId" clId="{D076688C-31E2-4069-9F3B-4A455E4A23B4}" dt="2021-09-08T22:39:50.770" v="0" actId="47"/>
        <pc:sldMkLst>
          <pc:docMk/>
          <pc:sldMk cId="1463876300" sldId="1133"/>
        </pc:sldMkLst>
      </pc:sldChg>
      <pc:sldChg chg="modSp mod ord">
        <pc:chgData name="Chunping Xu" userId="a5962ba47313b1f5" providerId="LiveId" clId="{D076688C-31E2-4069-9F3B-4A455E4A23B4}" dt="2021-09-10T17:41:09.051" v="168"/>
        <pc:sldMkLst>
          <pc:docMk/>
          <pc:sldMk cId="743969455" sldId="1137"/>
        </pc:sldMkLst>
        <pc:spChg chg="mod">
          <ac:chgData name="Chunping Xu" userId="a5962ba47313b1f5" providerId="LiveId" clId="{D076688C-31E2-4069-9F3B-4A455E4A23B4}" dt="2021-09-09T18:20:13.447" v="4" actId="20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8:10.821" v="562" actId="20577"/>
        <pc:sldMkLst>
          <pc:docMk/>
          <pc:sldMk cId="3254918424" sldId="1140"/>
        </pc:sldMkLst>
        <pc:spChg chg="mod">
          <ac:chgData name="Chunping Xu" userId="a5962ba47313b1f5" providerId="LiveId" clId="{D076688C-31E2-4069-9F3B-4A455E4A23B4}" dt="2021-09-10T18:08:10.821" v="562" actId="20577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13:30.887" v="570"/>
        <pc:sldMkLst>
          <pc:docMk/>
          <pc:sldMk cId="802548021" sldId="1141"/>
        </pc:sldMkLst>
        <pc:spChg chg="mod">
          <ac:chgData name="Chunping Xu" userId="a5962ba47313b1f5" providerId="LiveId" clId="{D076688C-31E2-4069-9F3B-4A455E4A23B4}" dt="2021-09-10T18:13:30.887" v="570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D076688C-31E2-4069-9F3B-4A455E4A23B4}" dt="2021-09-11T02:48:05.641" v="811"/>
        <pc:sldMkLst>
          <pc:docMk/>
          <pc:sldMk cId="4031189643" sldId="1143"/>
        </pc:sldMkLst>
        <pc:spChg chg="mod">
          <ac:chgData name="Chunping Xu" userId="a5962ba47313b1f5" providerId="LiveId" clId="{D076688C-31E2-4069-9F3B-4A455E4A23B4}" dt="2021-09-10T18:38:47.085" v="783" actId="20577"/>
          <ac:spMkLst>
            <pc:docMk/>
            <pc:sldMk cId="4031189643" sldId="1143"/>
            <ac:spMk id="160782" creationId="{BDFD54D5-728E-4DE0-B8CD-BB0D37C84E5C}"/>
          </ac:spMkLst>
        </pc:spChg>
      </pc:sldChg>
      <pc:sldChg chg="addSp modSp new mod setBg">
        <pc:chgData name="Chunping Xu" userId="a5962ba47313b1f5" providerId="LiveId" clId="{D076688C-31E2-4069-9F3B-4A455E4A23B4}" dt="2021-09-08T22:40:30.698" v="3" actId="26606"/>
        <pc:sldMkLst>
          <pc:docMk/>
          <pc:sldMk cId="3785438730" sldId="1145"/>
        </pc:sldMkLst>
        <pc:picChg chg="add mod">
          <ac:chgData name="Chunping Xu" userId="a5962ba47313b1f5" providerId="LiveId" clId="{D076688C-31E2-4069-9F3B-4A455E4A23B4}" dt="2021-09-08T22:40:30.698" v="3" actId="26606"/>
          <ac:picMkLst>
            <pc:docMk/>
            <pc:sldMk cId="3785438730" sldId="1145"/>
            <ac:picMk id="2" creationId="{240FFE5B-BF2A-41C7-943C-BF9CE8A598C7}"/>
          </ac:picMkLst>
        </pc:picChg>
      </pc:sldChg>
      <pc:sldChg chg="modSp add mod">
        <pc:chgData name="Chunping Xu" userId="a5962ba47313b1f5" providerId="LiveId" clId="{D076688C-31E2-4069-9F3B-4A455E4A23B4}" dt="2021-09-11T02:25:12.408" v="791" actId="20577"/>
        <pc:sldMkLst>
          <pc:docMk/>
          <pc:sldMk cId="142209381" sldId="1146"/>
        </pc:sldMkLst>
        <pc:spChg chg="mod">
          <ac:chgData name="Chunping Xu" userId="a5962ba47313b1f5" providerId="LiveId" clId="{D076688C-31E2-4069-9F3B-4A455E4A23B4}" dt="2021-09-11T02:25:12.408" v="791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7:48:11.771" v="232" actId="6549"/>
        <pc:sldMkLst>
          <pc:docMk/>
          <pc:sldMk cId="2206473954" sldId="1147"/>
        </pc:sldMkLst>
        <pc:spChg chg="mod">
          <ac:chgData name="Chunping Xu" userId="a5962ba47313b1f5" providerId="LiveId" clId="{D076688C-31E2-4069-9F3B-4A455E4A23B4}" dt="2021-09-10T17:48:11.771" v="232" actId="6549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076688C-31E2-4069-9F3B-4A455E4A23B4}" dt="2021-09-11T01:15:00.254" v="789"/>
        <pc:sldMkLst>
          <pc:docMk/>
          <pc:sldMk cId="795952367" sldId="1148"/>
        </pc:sldMkLst>
        <pc:spChg chg="mod">
          <ac:chgData name="Chunping Xu" userId="a5962ba47313b1f5" providerId="LiveId" clId="{D076688C-31E2-4069-9F3B-4A455E4A23B4}" dt="2021-09-11T01:14:46.633" v="788" actId="20577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03.303" v="563" actId="207"/>
        <pc:sldMkLst>
          <pc:docMk/>
          <pc:sldMk cId="220205321" sldId="1149"/>
        </pc:sldMkLst>
        <pc:spChg chg="mod">
          <ac:chgData name="Chunping Xu" userId="a5962ba47313b1f5" providerId="LiveId" clId="{D076688C-31E2-4069-9F3B-4A455E4A23B4}" dt="2021-09-10T18:11:03.303" v="563" actId="20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04:42.859" v="539" actId="20577"/>
        <pc:sldMkLst>
          <pc:docMk/>
          <pc:sldMk cId="3870933344" sldId="1150"/>
        </pc:sldMkLst>
        <pc:spChg chg="mod">
          <ac:chgData name="Chunping Xu" userId="a5962ba47313b1f5" providerId="LiveId" clId="{D076688C-31E2-4069-9F3B-4A455E4A23B4}" dt="2021-09-10T18:04:42.859" v="539" actId="20577"/>
          <ac:spMkLst>
            <pc:docMk/>
            <pc:sldMk cId="3870933344" sldId="11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29.521" v="567" actId="207"/>
        <pc:sldMkLst>
          <pc:docMk/>
          <pc:sldMk cId="504102757" sldId="1151"/>
        </pc:sldMkLst>
        <pc:spChg chg="mod">
          <ac:chgData name="Chunping Xu" userId="a5962ba47313b1f5" providerId="LiveId" clId="{D076688C-31E2-4069-9F3B-4A455E4A23B4}" dt="2021-09-10T18:11:29.521" v="567" actId="207"/>
          <ac:spMkLst>
            <pc:docMk/>
            <pc:sldMk cId="504102757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4:53.074" v="576"/>
        <pc:sldMkLst>
          <pc:docMk/>
          <pc:sldMk cId="3352547497" sldId="1152"/>
        </pc:sldMkLst>
        <pc:spChg chg="mod">
          <ac:chgData name="Chunping Xu" userId="a5962ba47313b1f5" providerId="LiveId" clId="{D076688C-31E2-4069-9F3B-4A455E4A23B4}" dt="2021-09-10T18:14:53.074" v="576"/>
          <ac:spMkLst>
            <pc:docMk/>
            <pc:sldMk cId="3352547497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19.878" v="581" actId="20577"/>
        <pc:sldMkLst>
          <pc:docMk/>
          <pc:sldMk cId="2072198546" sldId="1153"/>
        </pc:sldMkLst>
        <pc:spChg chg="mod">
          <ac:chgData name="Chunping Xu" userId="a5962ba47313b1f5" providerId="LiveId" clId="{D076688C-31E2-4069-9F3B-4A455E4A23B4}" dt="2021-09-10T18:31:19.878" v="581" actId="20577"/>
          <ac:spMkLst>
            <pc:docMk/>
            <pc:sldMk cId="2072198546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2:04.500" v="588"/>
        <pc:sldMkLst>
          <pc:docMk/>
          <pc:sldMk cId="3155674480" sldId="1154"/>
        </pc:sldMkLst>
        <pc:spChg chg="mod">
          <ac:chgData name="Chunping Xu" userId="a5962ba47313b1f5" providerId="LiveId" clId="{D076688C-31E2-4069-9F3B-4A455E4A23B4}" dt="2021-09-10T18:32:04.500" v="588"/>
          <ac:spMkLst>
            <pc:docMk/>
            <pc:sldMk cId="3155674480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02.788" v="593"/>
        <pc:sldMkLst>
          <pc:docMk/>
          <pc:sldMk cId="3490040357" sldId="1155"/>
        </pc:sldMkLst>
        <pc:spChg chg="mod">
          <ac:chgData name="Chunping Xu" userId="a5962ba47313b1f5" providerId="LiveId" clId="{D076688C-31E2-4069-9F3B-4A455E4A23B4}" dt="2021-09-10T18:33:02.788" v="593"/>
          <ac:spMkLst>
            <pc:docMk/>
            <pc:sldMk cId="349004035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29.864" v="600" actId="20577"/>
        <pc:sldMkLst>
          <pc:docMk/>
          <pc:sldMk cId="3622664590" sldId="1156"/>
        </pc:sldMkLst>
        <pc:spChg chg="mod">
          <ac:chgData name="Chunping Xu" userId="a5962ba47313b1f5" providerId="LiveId" clId="{D076688C-31E2-4069-9F3B-4A455E4A23B4}" dt="2021-09-10T18:33:29.864" v="600" actId="20577"/>
          <ac:spMkLst>
            <pc:docMk/>
            <pc:sldMk cId="3622664590" sldId="11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49.426" v="603"/>
        <pc:sldMkLst>
          <pc:docMk/>
          <pc:sldMk cId="789726674" sldId="1157"/>
        </pc:sldMkLst>
        <pc:spChg chg="mod">
          <ac:chgData name="Chunping Xu" userId="a5962ba47313b1f5" providerId="LiveId" clId="{D076688C-31E2-4069-9F3B-4A455E4A23B4}" dt="2021-09-10T18:33:49.426" v="603"/>
          <ac:spMkLst>
            <pc:docMk/>
            <pc:sldMk cId="789726674" sldId="11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1T04:14:27.114" v="812" actId="20578"/>
        <pc:sldMkLst>
          <pc:docMk/>
          <pc:sldMk cId="765446643" sldId="1158"/>
        </pc:sldMkLst>
        <pc:spChg chg="mod">
          <ac:chgData name="Chunping Xu" userId="a5962ba47313b1f5" providerId="LiveId" clId="{D076688C-31E2-4069-9F3B-4A455E4A23B4}" dt="2021-09-11T04:14:27.114" v="812" actId="20578"/>
          <ac:spMkLst>
            <pc:docMk/>
            <pc:sldMk cId="765446643" sldId="11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36.929" v="583" actId="207"/>
        <pc:sldMkLst>
          <pc:docMk/>
          <pc:sldMk cId="2446368935" sldId="1159"/>
        </pc:sldMkLst>
        <pc:spChg chg="mod">
          <ac:chgData name="Chunping Xu" userId="a5962ba47313b1f5" providerId="LiveId" clId="{D076688C-31E2-4069-9F3B-4A455E4A23B4}" dt="2021-09-10T18:31:36.929" v="583" actId="207"/>
          <ac:spMkLst>
            <pc:docMk/>
            <pc:sldMk cId="2446368935" sldId="11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5:12.147" v="650" actId="20577"/>
        <pc:sldMkLst>
          <pc:docMk/>
          <pc:sldMk cId="3434293450" sldId="1160"/>
        </pc:sldMkLst>
        <pc:spChg chg="mod">
          <ac:chgData name="Chunping Xu" userId="a5962ba47313b1f5" providerId="LiveId" clId="{D076688C-31E2-4069-9F3B-4A455E4A23B4}" dt="2021-09-10T18:35:12.147" v="650" actId="20577"/>
          <ac:spMkLst>
            <pc:docMk/>
            <pc:sldMk cId="3434293450" sldId="11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EB25825B-F70A-4F0F-8C3E-594376BEF2B5}"/>
    <pc:docChg chg="undo redo custSel addSld delSld modSld sldOrd">
      <pc:chgData name="Chunping Xu" userId="a5962ba47313b1f5" providerId="LiveId" clId="{EB25825B-F70A-4F0F-8C3E-594376BEF2B5}" dt="2021-10-02T04:48:06.944" v="576" actId="20577"/>
      <pc:docMkLst>
        <pc:docMk/>
      </pc:docMkLst>
      <pc:sldChg chg="modSp mod">
        <pc:chgData name="Chunping Xu" userId="a5962ba47313b1f5" providerId="LiveId" clId="{EB25825B-F70A-4F0F-8C3E-594376BEF2B5}" dt="2021-09-30T20:49:50.089" v="5" actId="20577"/>
        <pc:sldMkLst>
          <pc:docMk/>
          <pc:sldMk cId="3941184548" sldId="969"/>
        </pc:sldMkLst>
        <pc:spChg chg="mod">
          <ac:chgData name="Chunping Xu" userId="a5962ba47313b1f5" providerId="LiveId" clId="{EB25825B-F70A-4F0F-8C3E-594376BEF2B5}" dt="2021-09-30T20:49:50.089" v="5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add del">
        <pc:chgData name="Chunping Xu" userId="a5962ba47313b1f5" providerId="LiveId" clId="{EB25825B-F70A-4F0F-8C3E-594376BEF2B5}" dt="2021-10-01T20:09:46.067" v="9" actId="47"/>
        <pc:sldMkLst>
          <pc:docMk/>
          <pc:sldMk cId="3697979398" sldId="1129"/>
        </pc:sldMkLst>
      </pc:sldChg>
      <pc:sldChg chg="addSp delSp del mod">
        <pc:chgData name="Chunping Xu" userId="a5962ba47313b1f5" providerId="LiveId" clId="{EB25825B-F70A-4F0F-8C3E-594376BEF2B5}" dt="2021-10-02T00:16:44.198" v="85" actId="47"/>
        <pc:sldMkLst>
          <pc:docMk/>
          <pc:sldMk cId="1895255404" sldId="1130"/>
        </pc:sldMkLst>
        <pc:spChg chg="add del">
          <ac:chgData name="Chunping Xu" userId="a5962ba47313b1f5" providerId="LiveId" clId="{EB25825B-F70A-4F0F-8C3E-594376BEF2B5}" dt="2021-10-01T23:52:51.012" v="78" actId="22"/>
          <ac:spMkLst>
            <pc:docMk/>
            <pc:sldMk cId="1895255404" sldId="1130"/>
            <ac:spMk id="4" creationId="{51161FB5-8246-4861-8D15-7A785C5C5515}"/>
          </ac:spMkLst>
        </pc:spChg>
      </pc:sldChg>
      <pc:sldChg chg="modSp modAnim">
        <pc:chgData name="Chunping Xu" userId="a5962ba47313b1f5" providerId="LiveId" clId="{EB25825B-F70A-4F0F-8C3E-594376BEF2B5}" dt="2021-10-01T23:44:57.526" v="65" actId="20577"/>
        <pc:sldMkLst>
          <pc:docMk/>
          <pc:sldMk cId="743969455" sldId="1137"/>
        </pc:sldMkLst>
        <pc:spChg chg="mod">
          <ac:chgData name="Chunping Xu" userId="a5962ba47313b1f5" providerId="LiveId" clId="{EB25825B-F70A-4F0F-8C3E-594376BEF2B5}" dt="2021-10-01T23:44:57.526" v="65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2T00:35:54.853" v="207" actId="20577"/>
        <pc:sldMkLst>
          <pc:docMk/>
          <pc:sldMk cId="713607389" sldId="1144"/>
        </pc:sldMkLst>
        <pc:spChg chg="mod">
          <ac:chgData name="Chunping Xu" userId="a5962ba47313b1f5" providerId="LiveId" clId="{EB25825B-F70A-4F0F-8C3E-594376BEF2B5}" dt="2021-10-02T00:35:54.853" v="207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EB25825B-F70A-4F0F-8C3E-594376BEF2B5}" dt="2021-10-02T00:33:32.469" v="180"/>
        <pc:sldMkLst>
          <pc:docMk/>
          <pc:sldMk cId="795952367" sldId="1148"/>
        </pc:sldMkLst>
        <pc:spChg chg="mod">
          <ac:chgData name="Chunping Xu" userId="a5962ba47313b1f5" providerId="LiveId" clId="{EB25825B-F70A-4F0F-8C3E-594376BEF2B5}" dt="2021-10-02T00:33:32.469" v="180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1T23:44:49.011" v="63"/>
        <pc:sldMkLst>
          <pc:docMk/>
          <pc:sldMk cId="220205321" sldId="1149"/>
        </pc:sldMkLst>
        <pc:spChg chg="mod">
          <ac:chgData name="Chunping Xu" userId="a5962ba47313b1f5" providerId="LiveId" clId="{EB25825B-F70A-4F0F-8C3E-594376BEF2B5}" dt="2021-10-01T23:44:49.011" v="63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EB25825B-F70A-4F0F-8C3E-594376BEF2B5}" dt="2021-10-02T00:35:45.622" v="202"/>
        <pc:sldMkLst>
          <pc:docMk/>
          <pc:sldMk cId="3870933344" sldId="1150"/>
        </pc:sldMkLst>
        <pc:spChg chg="mod">
          <ac:chgData name="Chunping Xu" userId="a5962ba47313b1f5" providerId="LiveId" clId="{EB25825B-F70A-4F0F-8C3E-594376BEF2B5}" dt="2021-10-02T00:35:39.614" v="201" actId="20577"/>
          <ac:spMkLst>
            <pc:docMk/>
            <pc:sldMk cId="3870933344" sldId="115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1T23:53:00.400" v="84" actId="20577"/>
        <pc:sldMkLst>
          <pc:docMk/>
          <pc:sldMk cId="2047410309" sldId="1162"/>
        </pc:sldMkLst>
        <pc:spChg chg="mod">
          <ac:chgData name="Chunping Xu" userId="a5962ba47313b1f5" providerId="LiveId" clId="{EB25825B-F70A-4F0F-8C3E-594376BEF2B5}" dt="2021-10-01T23:53:00.400" v="84" actId="20577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2T00:31:04.608" v="146"/>
        <pc:sldMkLst>
          <pc:docMk/>
          <pc:sldMk cId="2880805246" sldId="1163"/>
        </pc:sldMkLst>
        <pc:spChg chg="mod">
          <ac:chgData name="Chunping Xu" userId="a5962ba47313b1f5" providerId="LiveId" clId="{EB25825B-F70A-4F0F-8C3E-594376BEF2B5}" dt="2021-10-02T00:31:04.608" v="146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EB25825B-F70A-4F0F-8C3E-594376BEF2B5}" dt="2021-10-02T01:22:33.118" v="217"/>
        <pc:sldMkLst>
          <pc:docMk/>
          <pc:sldMk cId="1977020261" sldId="1164"/>
        </pc:sldMkLst>
        <pc:spChg chg="mod">
          <ac:chgData name="Chunping Xu" userId="a5962ba47313b1f5" providerId="LiveId" clId="{EB25825B-F70A-4F0F-8C3E-594376BEF2B5}" dt="2021-10-02T01:16:48.448" v="216"/>
          <ac:spMkLst>
            <pc:docMk/>
            <pc:sldMk cId="1977020261" sldId="1164"/>
            <ac:spMk id="160782" creationId="{BDFD54D5-728E-4DE0-B8CD-BB0D37C84E5C}"/>
          </ac:spMkLst>
        </pc:spChg>
      </pc:sldChg>
      <pc:sldChg chg="del">
        <pc:chgData name="Chunping Xu" userId="a5962ba47313b1f5" providerId="LiveId" clId="{EB25825B-F70A-4F0F-8C3E-594376BEF2B5}" dt="2021-10-02T00:34:45.572" v="190" actId="47"/>
        <pc:sldMkLst>
          <pc:docMk/>
          <pc:sldMk cId="77808392" sldId="1165"/>
        </pc:sldMkLst>
      </pc:sldChg>
      <pc:sldChg chg="addSp delSp modSp mod modAnim">
        <pc:chgData name="Chunping Xu" userId="a5962ba47313b1f5" providerId="LiveId" clId="{EB25825B-F70A-4F0F-8C3E-594376BEF2B5}" dt="2021-10-02T01:29:48.071" v="233"/>
        <pc:sldMkLst>
          <pc:docMk/>
          <pc:sldMk cId="1799520470" sldId="1166"/>
        </pc:sldMkLst>
        <pc:spChg chg="mod">
          <ac:chgData name="Chunping Xu" userId="a5962ba47313b1f5" providerId="LiveId" clId="{EB25825B-F70A-4F0F-8C3E-594376BEF2B5}" dt="2021-10-02T01:29:42.474" v="232" actId="20577"/>
          <ac:spMkLst>
            <pc:docMk/>
            <pc:sldMk cId="1799520470" sldId="1166"/>
            <ac:spMk id="160782" creationId="{BDFD54D5-728E-4DE0-B8CD-BB0D37C84E5C}"/>
          </ac:spMkLst>
        </pc:spChg>
        <pc:graphicFrameChg chg="add del mod">
          <ac:chgData name="Chunping Xu" userId="a5962ba47313b1f5" providerId="LiveId" clId="{EB25825B-F70A-4F0F-8C3E-594376BEF2B5}" dt="2021-10-02T01:29:33.013" v="223"/>
          <ac:graphicFrameMkLst>
            <pc:docMk/>
            <pc:sldMk cId="1799520470" sldId="1166"/>
            <ac:graphicFrameMk id="2" creationId="{145E478A-4F60-4F78-B958-405193FD74C6}"/>
          </ac:graphicFrameMkLst>
        </pc:graphicFrameChg>
      </pc:sldChg>
      <pc:sldChg chg="modSp mod">
        <pc:chgData name="Chunping Xu" userId="a5962ba47313b1f5" providerId="LiveId" clId="{EB25825B-F70A-4F0F-8C3E-594376BEF2B5}" dt="2021-10-01T20:14:55.918" v="57" actId="20577"/>
        <pc:sldMkLst>
          <pc:docMk/>
          <pc:sldMk cId="3568994899" sldId="1168"/>
        </pc:sldMkLst>
        <pc:spChg chg="mod">
          <ac:chgData name="Chunping Xu" userId="a5962ba47313b1f5" providerId="LiveId" clId="{EB25825B-F70A-4F0F-8C3E-594376BEF2B5}" dt="2021-10-01T20:14:55.918" v="57" actId="20577"/>
          <ac:spMkLst>
            <pc:docMk/>
            <pc:sldMk cId="3568994899" sldId="116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09-30T20:50:30.981" v="7" actId="207"/>
        <pc:sldMkLst>
          <pc:docMk/>
          <pc:sldMk cId="3340489762" sldId="1169"/>
        </pc:sldMkLst>
        <pc:spChg chg="mod">
          <ac:chgData name="Chunping Xu" userId="a5962ba47313b1f5" providerId="LiveId" clId="{EB25825B-F70A-4F0F-8C3E-594376BEF2B5}" dt="2021-09-30T20:50:30.981" v="7" actId="207"/>
          <ac:spMkLst>
            <pc:docMk/>
            <pc:sldMk cId="3340489762" sldId="1169"/>
            <ac:spMk id="160782" creationId="{BDFD54D5-728E-4DE0-B8CD-BB0D37C84E5C}"/>
          </ac:spMkLst>
        </pc:spChg>
      </pc:sldChg>
      <pc:sldChg chg="del">
        <pc:chgData name="Chunping Xu" userId="a5962ba47313b1f5" providerId="LiveId" clId="{EB25825B-F70A-4F0F-8C3E-594376BEF2B5}" dt="2021-10-01T23:50:02.953" v="68" actId="47"/>
        <pc:sldMkLst>
          <pc:docMk/>
          <pc:sldMk cId="178779615" sldId="1170"/>
        </pc:sldMkLst>
      </pc:sldChg>
      <pc:sldChg chg="modSp mod">
        <pc:chgData name="Chunping Xu" userId="a5962ba47313b1f5" providerId="LiveId" clId="{EB25825B-F70A-4F0F-8C3E-594376BEF2B5}" dt="2021-10-02T00:19:06.153" v="95" actId="20577"/>
        <pc:sldMkLst>
          <pc:docMk/>
          <pc:sldMk cId="4171732258" sldId="1171"/>
        </pc:sldMkLst>
        <pc:spChg chg="mod">
          <ac:chgData name="Chunping Xu" userId="a5962ba47313b1f5" providerId="LiveId" clId="{EB25825B-F70A-4F0F-8C3E-594376BEF2B5}" dt="2021-10-02T00:19:06.153" v="95" actId="20577"/>
          <ac:spMkLst>
            <pc:docMk/>
            <pc:sldMk cId="4171732258" sldId="1171"/>
            <ac:spMk id="160782" creationId="{BDFD54D5-728E-4DE0-B8CD-BB0D37C84E5C}"/>
          </ac:spMkLst>
        </pc:spChg>
      </pc:sldChg>
      <pc:sldChg chg="del ord">
        <pc:chgData name="Chunping Xu" userId="a5962ba47313b1f5" providerId="LiveId" clId="{EB25825B-F70A-4F0F-8C3E-594376BEF2B5}" dt="2021-10-02T00:32:13.592" v="171" actId="47"/>
        <pc:sldMkLst>
          <pc:docMk/>
          <pc:sldMk cId="131298086" sldId="1172"/>
        </pc:sldMkLst>
      </pc:sldChg>
      <pc:sldChg chg="modSp mod">
        <pc:chgData name="Chunping Xu" userId="a5962ba47313b1f5" providerId="LiveId" clId="{EB25825B-F70A-4F0F-8C3E-594376BEF2B5}" dt="2021-10-02T00:34:37.741" v="189" actId="20577"/>
        <pc:sldMkLst>
          <pc:docMk/>
          <pc:sldMk cId="3282411446" sldId="1173"/>
        </pc:sldMkLst>
        <pc:spChg chg="mod">
          <ac:chgData name="Chunping Xu" userId="a5962ba47313b1f5" providerId="LiveId" clId="{EB25825B-F70A-4F0F-8C3E-594376BEF2B5}" dt="2021-10-02T00:34:37.741" v="189" actId="20577"/>
          <ac:spMkLst>
            <pc:docMk/>
            <pc:sldMk cId="3282411446" sldId="1173"/>
            <ac:spMk id="160782" creationId="{BDFD54D5-728E-4DE0-B8CD-BB0D37C84E5C}"/>
          </ac:spMkLst>
        </pc:spChg>
      </pc:sldChg>
      <pc:sldChg chg="del">
        <pc:chgData name="Chunping Xu" userId="a5962ba47313b1f5" providerId="LiveId" clId="{EB25825B-F70A-4F0F-8C3E-594376BEF2B5}" dt="2021-09-30T20:50:14.980" v="6" actId="47"/>
        <pc:sldMkLst>
          <pc:docMk/>
          <pc:sldMk cId="2046345766" sldId="1174"/>
        </pc:sldMkLst>
      </pc:sldChg>
      <pc:sldChg chg="modSp mod">
        <pc:chgData name="Chunping Xu" userId="a5962ba47313b1f5" providerId="LiveId" clId="{EB25825B-F70A-4F0F-8C3E-594376BEF2B5}" dt="2021-10-02T01:39:18.372" v="564" actId="20577"/>
        <pc:sldMkLst>
          <pc:docMk/>
          <pc:sldMk cId="788863115" sldId="1175"/>
        </pc:sldMkLst>
        <pc:spChg chg="mod">
          <ac:chgData name="Chunping Xu" userId="a5962ba47313b1f5" providerId="LiveId" clId="{EB25825B-F70A-4F0F-8C3E-594376BEF2B5}" dt="2021-10-02T01:39:18.372" v="564" actId="20577"/>
          <ac:spMkLst>
            <pc:docMk/>
            <pc:sldMk cId="788863115" sldId="117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1T23:50:47.779" v="74" actId="207"/>
        <pc:sldMkLst>
          <pc:docMk/>
          <pc:sldMk cId="2437968367" sldId="1176"/>
        </pc:sldMkLst>
        <pc:spChg chg="mod">
          <ac:chgData name="Chunping Xu" userId="a5962ba47313b1f5" providerId="LiveId" clId="{EB25825B-F70A-4F0F-8C3E-594376BEF2B5}" dt="2021-10-01T23:50:47.779" v="74" actId="207"/>
          <ac:spMkLst>
            <pc:docMk/>
            <pc:sldMk cId="2437968367" sldId="117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0:17:26.606" v="89" actId="20577"/>
        <pc:sldMkLst>
          <pc:docMk/>
          <pc:sldMk cId="2073895581" sldId="1177"/>
        </pc:sldMkLst>
        <pc:spChg chg="mod">
          <ac:chgData name="Chunping Xu" userId="a5962ba47313b1f5" providerId="LiveId" clId="{EB25825B-F70A-4F0F-8C3E-594376BEF2B5}" dt="2021-10-02T00:17:26.606" v="89" actId="20577"/>
          <ac:spMkLst>
            <pc:docMk/>
            <pc:sldMk cId="2073895581" sldId="11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0:19:39.611" v="98" actId="207"/>
        <pc:sldMkLst>
          <pc:docMk/>
          <pc:sldMk cId="968538335" sldId="1178"/>
        </pc:sldMkLst>
        <pc:spChg chg="mod">
          <ac:chgData name="Chunping Xu" userId="a5962ba47313b1f5" providerId="LiveId" clId="{EB25825B-F70A-4F0F-8C3E-594376BEF2B5}" dt="2021-10-02T00:19:39.611" v="98" actId="207"/>
          <ac:spMkLst>
            <pc:docMk/>
            <pc:sldMk cId="968538335" sldId="1178"/>
            <ac:spMk id="160782" creationId="{BDFD54D5-728E-4DE0-B8CD-BB0D37C84E5C}"/>
          </ac:spMkLst>
        </pc:spChg>
      </pc:sldChg>
      <pc:sldChg chg="add del">
        <pc:chgData name="Chunping Xu" userId="a5962ba47313b1f5" providerId="LiveId" clId="{EB25825B-F70A-4F0F-8C3E-594376BEF2B5}" dt="2021-10-01T23:52:34.764" v="76"/>
        <pc:sldMkLst>
          <pc:docMk/>
          <pc:sldMk cId="3219237054" sldId="1178"/>
        </pc:sldMkLst>
      </pc:sldChg>
      <pc:sldChg chg="modSp add mod">
        <pc:chgData name="Chunping Xu" userId="a5962ba47313b1f5" providerId="LiveId" clId="{EB25825B-F70A-4F0F-8C3E-594376BEF2B5}" dt="2021-10-02T04:47:39.325" v="566" actId="20577"/>
        <pc:sldMkLst>
          <pc:docMk/>
          <pc:sldMk cId="3991221373" sldId="1179"/>
        </pc:sldMkLst>
        <pc:spChg chg="mod">
          <ac:chgData name="Chunping Xu" userId="a5962ba47313b1f5" providerId="LiveId" clId="{EB25825B-F70A-4F0F-8C3E-594376BEF2B5}" dt="2021-10-02T04:47:39.325" v="566" actId="20577"/>
          <ac:spMkLst>
            <pc:docMk/>
            <pc:sldMk cId="3991221373" sldId="11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7:45.464" v="568" actId="20577"/>
        <pc:sldMkLst>
          <pc:docMk/>
          <pc:sldMk cId="3434378088" sldId="1180"/>
        </pc:sldMkLst>
        <pc:spChg chg="mod">
          <ac:chgData name="Chunping Xu" userId="a5962ba47313b1f5" providerId="LiveId" clId="{EB25825B-F70A-4F0F-8C3E-594376BEF2B5}" dt="2021-10-02T04:47:45.464" v="568" actId="20577"/>
          <ac:spMkLst>
            <pc:docMk/>
            <pc:sldMk cId="3434378088" sldId="11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7:50.707" v="570" actId="20577"/>
        <pc:sldMkLst>
          <pc:docMk/>
          <pc:sldMk cId="528868468" sldId="1181"/>
        </pc:sldMkLst>
        <pc:spChg chg="mod">
          <ac:chgData name="Chunping Xu" userId="a5962ba47313b1f5" providerId="LiveId" clId="{EB25825B-F70A-4F0F-8C3E-594376BEF2B5}" dt="2021-10-02T04:47:50.707" v="570" actId="20577"/>
          <ac:spMkLst>
            <pc:docMk/>
            <pc:sldMk cId="528868468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7:56.129" v="572" actId="20577"/>
        <pc:sldMkLst>
          <pc:docMk/>
          <pc:sldMk cId="1054289299" sldId="1182"/>
        </pc:sldMkLst>
        <pc:spChg chg="mod">
          <ac:chgData name="Chunping Xu" userId="a5962ba47313b1f5" providerId="LiveId" clId="{EB25825B-F70A-4F0F-8C3E-594376BEF2B5}" dt="2021-10-02T04:47:56.129" v="572" actId="20577"/>
          <ac:spMkLst>
            <pc:docMk/>
            <pc:sldMk cId="1054289299" sldId="118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8:01.568" v="574" actId="20577"/>
        <pc:sldMkLst>
          <pc:docMk/>
          <pc:sldMk cId="3027833948" sldId="1183"/>
        </pc:sldMkLst>
        <pc:spChg chg="mod">
          <ac:chgData name="Chunping Xu" userId="a5962ba47313b1f5" providerId="LiveId" clId="{EB25825B-F70A-4F0F-8C3E-594376BEF2B5}" dt="2021-10-02T04:48:01.568" v="574" actId="20577"/>
          <ac:spMkLst>
            <pc:docMk/>
            <pc:sldMk cId="3027833948" sldId="118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8:06.944" v="576" actId="20577"/>
        <pc:sldMkLst>
          <pc:docMk/>
          <pc:sldMk cId="4291633830" sldId="1184"/>
        </pc:sldMkLst>
        <pc:spChg chg="mod">
          <ac:chgData name="Chunping Xu" userId="a5962ba47313b1f5" providerId="LiveId" clId="{EB25825B-F70A-4F0F-8C3E-594376BEF2B5}" dt="2021-10-02T04:48:06.944" v="576" actId="20577"/>
          <ac:spMkLst>
            <pc:docMk/>
            <pc:sldMk cId="4291633830" sldId="1184"/>
            <ac:spMk id="160782" creationId="{BDFD54D5-728E-4DE0-B8CD-BB0D37C84E5C}"/>
          </ac:spMkLst>
        </pc:spChg>
      </pc:sldChg>
      <pc:sldChg chg="add del">
        <pc:chgData name="Chunping Xu" userId="a5962ba47313b1f5" providerId="LiveId" clId="{EB25825B-F70A-4F0F-8C3E-594376BEF2B5}" dt="2021-10-02T00:34:50.230" v="191" actId="47"/>
        <pc:sldMkLst>
          <pc:docMk/>
          <pc:sldMk cId="311905263" sldId="1185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072416F9-3C37-4101-AD1E-6F6BC857F38C}"/>
    <pc:docChg chg="undo redo custSel addSld delSld modSld sldOrd">
      <pc:chgData name="Chunping Xu" userId="a5962ba47313b1f5" providerId="LiveId" clId="{072416F9-3C37-4101-AD1E-6F6BC857F38C}" dt="2021-09-25T04:18:09.091" v="471" actId="20577"/>
      <pc:docMkLst>
        <pc:docMk/>
      </pc:docMkLst>
      <pc:sldChg chg="modSp mod">
        <pc:chgData name="Chunping Xu" userId="a5962ba47313b1f5" providerId="LiveId" clId="{072416F9-3C37-4101-AD1E-6F6BC857F38C}" dt="2021-09-24T20:11:16.966" v="3" actId="20577"/>
        <pc:sldMkLst>
          <pc:docMk/>
          <pc:sldMk cId="3941184548" sldId="969"/>
        </pc:sldMkLst>
        <pc:spChg chg="mod">
          <ac:chgData name="Chunping Xu" userId="a5962ba47313b1f5" providerId="LiveId" clId="{072416F9-3C37-4101-AD1E-6F6BC857F38C}" dt="2021-09-24T20:11:16.966" v="3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072416F9-3C37-4101-AD1E-6F6BC857F38C}" dt="2021-09-24T20:17:01.612" v="40" actId="47"/>
        <pc:sldMkLst>
          <pc:docMk/>
          <pc:sldMk cId="1669733650" sldId="1128"/>
        </pc:sldMkLst>
      </pc:sldChg>
      <pc:sldChg chg="modSp mod">
        <pc:chgData name="Chunping Xu" userId="a5962ba47313b1f5" providerId="LiveId" clId="{072416F9-3C37-4101-AD1E-6F6BC857F38C}" dt="2021-09-25T02:45:01.006" v="470" actId="207"/>
        <pc:sldMkLst>
          <pc:docMk/>
          <pc:sldMk cId="3697979398" sldId="1129"/>
        </pc:sldMkLst>
        <pc:spChg chg="mod">
          <ac:chgData name="Chunping Xu" userId="a5962ba47313b1f5" providerId="LiveId" clId="{072416F9-3C37-4101-AD1E-6F6BC857F38C}" dt="2021-09-25T02:45:01.006" v="470" actId="20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0:18:45.541" v="47"/>
        <pc:sldMkLst>
          <pc:docMk/>
          <pc:sldMk cId="1895255404" sldId="1130"/>
        </pc:sldMkLst>
        <pc:spChg chg="mod">
          <ac:chgData name="Chunping Xu" userId="a5962ba47313b1f5" providerId="LiveId" clId="{072416F9-3C37-4101-AD1E-6F6BC857F38C}" dt="2021-09-24T20:18:45.541" v="47"/>
          <ac:spMkLst>
            <pc:docMk/>
            <pc:sldMk cId="1895255404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1757391362" sldId="1131"/>
        </pc:sldMkLst>
      </pc:sldChg>
      <pc:sldChg chg="modSp mod modAnim">
        <pc:chgData name="Chunping Xu" userId="a5962ba47313b1f5" providerId="LiveId" clId="{072416F9-3C37-4101-AD1E-6F6BC857F38C}" dt="2021-09-25T02:44:38.367" v="469"/>
        <pc:sldMkLst>
          <pc:docMk/>
          <pc:sldMk cId="743969455" sldId="1137"/>
        </pc:sldMkLst>
        <pc:spChg chg="mod">
          <ac:chgData name="Chunping Xu" userId="a5962ba47313b1f5" providerId="LiveId" clId="{072416F9-3C37-4101-AD1E-6F6BC857F38C}" dt="2021-09-25T01:53:48.460" v="106" actId="255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2:39.104" v="94" actId="20577"/>
        <pc:sldMkLst>
          <pc:docMk/>
          <pc:sldMk cId="713607389" sldId="1144"/>
        </pc:sldMkLst>
        <pc:spChg chg="mod">
          <ac:chgData name="Chunping Xu" userId="a5962ba47313b1f5" providerId="LiveId" clId="{072416F9-3C37-4101-AD1E-6F6BC857F38C}" dt="2021-09-24T23:02:39.104" v="94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 ord">
        <pc:chgData name="Chunping Xu" userId="a5962ba47313b1f5" providerId="LiveId" clId="{072416F9-3C37-4101-AD1E-6F6BC857F38C}" dt="2021-09-25T01:49:11.872" v="100" actId="47"/>
        <pc:sldMkLst>
          <pc:docMk/>
          <pc:sldMk cId="142209381" sldId="1146"/>
        </pc:sldMkLst>
      </pc:sldChg>
      <pc:sldChg chg="del">
        <pc:chgData name="Chunping Xu" userId="a5962ba47313b1f5" providerId="LiveId" clId="{072416F9-3C37-4101-AD1E-6F6BC857F38C}" dt="2021-09-25T02:11:37.171" v="111" actId="47"/>
        <pc:sldMkLst>
          <pc:docMk/>
          <pc:sldMk cId="2206473954" sldId="1147"/>
        </pc:sldMkLst>
      </pc:sldChg>
      <pc:sldChg chg="modSp mod">
        <pc:chgData name="Chunping Xu" userId="a5962ba47313b1f5" providerId="LiveId" clId="{072416F9-3C37-4101-AD1E-6F6BC857F38C}" dt="2021-09-24T23:00:48.942" v="76"/>
        <pc:sldMkLst>
          <pc:docMk/>
          <pc:sldMk cId="795952367" sldId="1148"/>
        </pc:sldMkLst>
        <pc:spChg chg="mod">
          <ac:chgData name="Chunping Xu" userId="a5962ba47313b1f5" providerId="LiveId" clId="{072416F9-3C37-4101-AD1E-6F6BC857F38C}" dt="2021-09-24T23:00:48.942" v="76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0:14:02.983" v="21"/>
        <pc:sldMkLst>
          <pc:docMk/>
          <pc:sldMk cId="220205321" sldId="1149"/>
        </pc:sldMkLst>
        <pc:spChg chg="mod">
          <ac:chgData name="Chunping Xu" userId="a5962ba47313b1f5" providerId="LiveId" clId="{072416F9-3C37-4101-AD1E-6F6BC857F38C}" dt="2021-09-24T20:14:02.983" v="21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2:18.246" v="88"/>
        <pc:sldMkLst>
          <pc:docMk/>
          <pc:sldMk cId="3870933344" sldId="1150"/>
        </pc:sldMkLst>
        <pc:spChg chg="mod">
          <ac:chgData name="Chunping Xu" userId="a5962ba47313b1f5" providerId="LiveId" clId="{072416F9-3C37-4101-AD1E-6F6BC857F38C}" dt="2021-09-24T23:02:18.246" v="88"/>
          <ac:spMkLst>
            <pc:docMk/>
            <pc:sldMk cId="3870933344" sldId="1150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2270104411" sldId="1161"/>
        </pc:sldMkLst>
      </pc:sldChg>
      <pc:sldChg chg="modSp mod">
        <pc:chgData name="Chunping Xu" userId="a5962ba47313b1f5" providerId="LiveId" clId="{072416F9-3C37-4101-AD1E-6F6BC857F38C}" dt="2021-09-24T20:18:28.096" v="44"/>
        <pc:sldMkLst>
          <pc:docMk/>
          <pc:sldMk cId="2047410309" sldId="1162"/>
        </pc:sldMkLst>
        <pc:spChg chg="mod">
          <ac:chgData name="Chunping Xu" userId="a5962ba47313b1f5" providerId="LiveId" clId="{072416F9-3C37-4101-AD1E-6F6BC857F38C}" dt="2021-09-24T20:18:28.096" v="44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2:58:00.092" v="56" actId="20577"/>
        <pc:sldMkLst>
          <pc:docMk/>
          <pc:sldMk cId="2880805246" sldId="1163"/>
        </pc:sldMkLst>
        <pc:spChg chg="mod">
          <ac:chgData name="Chunping Xu" userId="a5962ba47313b1f5" providerId="LiveId" clId="{072416F9-3C37-4101-AD1E-6F6BC857F38C}" dt="2021-09-24T22:58:00.092" v="56" actId="20577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2:58:23.405" v="62" actId="20577"/>
        <pc:sldMkLst>
          <pc:docMk/>
          <pc:sldMk cId="1977020261" sldId="1164"/>
        </pc:sldMkLst>
        <pc:spChg chg="mod">
          <ac:chgData name="Chunping Xu" userId="a5962ba47313b1f5" providerId="LiveId" clId="{072416F9-3C37-4101-AD1E-6F6BC857F38C}" dt="2021-09-24T22:58:23.405" v="62" actId="20577"/>
          <ac:spMkLst>
            <pc:docMk/>
            <pc:sldMk cId="1977020261" sldId="116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1:57.906" v="85"/>
        <pc:sldMkLst>
          <pc:docMk/>
          <pc:sldMk cId="77808392" sldId="1165"/>
        </pc:sldMkLst>
        <pc:spChg chg="mod">
          <ac:chgData name="Chunping Xu" userId="a5962ba47313b1f5" providerId="LiveId" clId="{072416F9-3C37-4101-AD1E-6F6BC857F38C}" dt="2021-09-24T23:01:57.906" v="85"/>
          <ac:spMkLst>
            <pc:docMk/>
            <pc:sldMk cId="77808392" sldId="116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1:08.178" v="79"/>
        <pc:sldMkLst>
          <pc:docMk/>
          <pc:sldMk cId="1799520470" sldId="1166"/>
        </pc:sldMkLst>
        <pc:spChg chg="mod">
          <ac:chgData name="Chunping Xu" userId="a5962ba47313b1f5" providerId="LiveId" clId="{072416F9-3C37-4101-AD1E-6F6BC857F38C}" dt="2021-09-24T23:01:08.178" v="79"/>
          <ac:spMkLst>
            <pc:docMk/>
            <pc:sldMk cId="1799520470" sldId="1166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4282569537" sldId="1167"/>
        </pc:sldMkLst>
      </pc:sldChg>
      <pc:sldChg chg="modSp add mod">
        <pc:chgData name="Chunping Xu" userId="a5962ba47313b1f5" providerId="LiveId" clId="{072416F9-3C37-4101-AD1E-6F6BC857F38C}" dt="2021-09-24T20:17:39.972" v="41" actId="207"/>
        <pc:sldMkLst>
          <pc:docMk/>
          <pc:sldMk cId="3568994899" sldId="1168"/>
        </pc:sldMkLst>
        <pc:spChg chg="mod">
          <ac:chgData name="Chunping Xu" userId="a5962ba47313b1f5" providerId="LiveId" clId="{072416F9-3C37-4101-AD1E-6F6BC857F38C}" dt="2021-09-24T20:17:39.972" v="41" actId="207"/>
          <ac:spMkLst>
            <pc:docMk/>
            <pc:sldMk cId="3568994899" sldId="116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4T20:16:11.864" v="37" actId="15"/>
        <pc:sldMkLst>
          <pc:docMk/>
          <pc:sldMk cId="3340489762" sldId="1169"/>
        </pc:sldMkLst>
        <pc:spChg chg="mod">
          <ac:chgData name="Chunping Xu" userId="a5962ba47313b1f5" providerId="LiveId" clId="{072416F9-3C37-4101-AD1E-6F6BC857F38C}" dt="2021-09-24T20:16:11.864" v="37" actId="15"/>
          <ac:spMkLst>
            <pc:docMk/>
            <pc:sldMk cId="3340489762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03:52.088" v="110" actId="207"/>
        <pc:sldMkLst>
          <pc:docMk/>
          <pc:sldMk cId="178779615" sldId="1170"/>
        </pc:sldMkLst>
        <pc:spChg chg="mod">
          <ac:chgData name="Chunping Xu" userId="a5962ba47313b1f5" providerId="LiveId" clId="{072416F9-3C37-4101-AD1E-6F6BC857F38C}" dt="2021-09-25T02:03:52.088" v="110" actId="207"/>
          <ac:spMkLst>
            <pc:docMk/>
            <pc:sldMk cId="178779615" sldId="117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03:45.690" v="109" actId="207"/>
        <pc:sldMkLst>
          <pc:docMk/>
          <pc:sldMk cId="4171732258" sldId="1171"/>
        </pc:sldMkLst>
        <pc:spChg chg="mod">
          <ac:chgData name="Chunping Xu" userId="a5962ba47313b1f5" providerId="LiveId" clId="{072416F9-3C37-4101-AD1E-6F6BC857F38C}" dt="2021-09-25T02:03:45.690" v="109" actId="207"/>
          <ac:spMkLst>
            <pc:docMk/>
            <pc:sldMk cId="4171732258" sldId="11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19:55.456" v="112" actId="207"/>
        <pc:sldMkLst>
          <pc:docMk/>
          <pc:sldMk cId="131298086" sldId="1172"/>
        </pc:sldMkLst>
        <pc:spChg chg="mod">
          <ac:chgData name="Chunping Xu" userId="a5962ba47313b1f5" providerId="LiveId" clId="{072416F9-3C37-4101-AD1E-6F6BC857F38C}" dt="2021-09-25T02:19:55.456" v="112" actId="207"/>
          <ac:spMkLst>
            <pc:docMk/>
            <pc:sldMk cId="131298086" sldId="117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4:18:09.091" v="471" actId="20577"/>
        <pc:sldMkLst>
          <pc:docMk/>
          <pc:sldMk cId="3282411446" sldId="1173"/>
        </pc:sldMkLst>
        <pc:spChg chg="mod">
          <ac:chgData name="Chunping Xu" userId="a5962ba47313b1f5" providerId="LiveId" clId="{072416F9-3C37-4101-AD1E-6F6BC857F38C}" dt="2021-09-25T04:18:09.091" v="471" actId="20577"/>
          <ac:spMkLst>
            <pc:docMk/>
            <pc:sldMk cId="3282411446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4T23:45:57.816" v="99" actId="207"/>
        <pc:sldMkLst>
          <pc:docMk/>
          <pc:sldMk cId="2046345766" sldId="1174"/>
        </pc:sldMkLst>
        <pc:spChg chg="mod">
          <ac:chgData name="Chunping Xu" userId="a5962ba47313b1f5" providerId="LiveId" clId="{072416F9-3C37-4101-AD1E-6F6BC857F38C}" dt="2021-09-24T23:45:57.816" v="99" actId="207"/>
          <ac:spMkLst>
            <pc:docMk/>
            <pc:sldMk cId="2046345766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44:21.590" v="468" actId="20577"/>
        <pc:sldMkLst>
          <pc:docMk/>
          <pc:sldMk cId="788863115" sldId="1175"/>
        </pc:sldMkLst>
        <pc:spChg chg="mod">
          <ac:chgData name="Chunping Xu" userId="a5962ba47313b1f5" providerId="LiveId" clId="{072416F9-3C37-4101-AD1E-6F6BC857F38C}" dt="2021-09-25T02:44:21.590" v="468" actId="20577"/>
          <ac:spMkLst>
            <pc:docMk/>
            <pc:sldMk cId="788863115" sldId="1175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传 道 书</a:t>
            </a:r>
            <a:endParaRPr lang="en-US" altLang="zh-CN" sz="6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  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（作一个属灵的智慧人）		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智慧人之思想永生。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智慧人之遵守王命。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智慧人之接受有限。 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11:1-12:7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智慧人之预备永生。</a:t>
            </a:r>
          </a:p>
        </p:txBody>
      </p:sp>
    </p:spTree>
    <p:extLst>
      <p:ext uri="{BB962C8B-B14F-4D97-AF65-F5344CB8AC3E}">
        <p14:creationId xmlns:p14="http://schemas.microsoft.com/office/powerpoint/2010/main" val="334048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智慧人之接受有限。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智慧人能坦然接受自己的有限。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9:7-9:10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智慧人能释然享受活在当下。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9:11-9:16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智慧人能安然接受作为的有限。</a:t>
            </a:r>
          </a:p>
        </p:txBody>
      </p:sp>
    </p:spTree>
    <p:extLst>
      <p:ext uri="{BB962C8B-B14F-4D97-AF65-F5344CB8AC3E}">
        <p14:creationId xmlns:p14="http://schemas.microsoft.com/office/powerpoint/2010/main" val="3568994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我将这一切事放在心上，详细考究，就知道义人和智慧人，并他们的作为都在上帝手中；或是爱，或是恨，都在他们的前面，人不能知道。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凡临到众人的事都是一样：义人和恶人都遭遇一样的事；好人，洁净人和不洁净人，献祭的与不献祭的，也是一样。好人如何，罪人也如何；起誓的如何，怕起誓的也如何。</a:t>
            </a:r>
          </a:p>
        </p:txBody>
      </p:sp>
    </p:spTree>
    <p:extLst>
      <p:ext uri="{BB962C8B-B14F-4D97-AF65-F5344CB8AC3E}">
        <p14:creationId xmlns:p14="http://schemas.microsoft.com/office/powerpoint/2010/main" val="743969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在日光之下所行的一切事上有一件祸患，就是众人所遭遇的都是一样，并且世人的心充满了恶；活着的时候心里狂妄，后来就归死人那里去了。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与一切活人相连的，那人还有指望，因为活着的狗比死了的狮子更强。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活着的人知道必死；死了的人毫无所知，也不再得赏赐；他们的名无人记念。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他们的爱，他们的恨，他们的嫉妒，早都消灭了。在日光之下所行的一切事上，他们永不再有分了。</a:t>
            </a:r>
          </a:p>
        </p:txBody>
      </p:sp>
    </p:spTree>
    <p:extLst>
      <p:ext uri="{BB962C8B-B14F-4D97-AF65-F5344CB8AC3E}">
        <p14:creationId xmlns:p14="http://schemas.microsoft.com/office/powerpoint/2010/main" val="220205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智慧人之接受有限。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智慧人能坦然接受自己的有限。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9:7-9:10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智慧人能释然享受活在当下。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9:11-9:16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智慧人能安然接受作为的有限。</a:t>
            </a:r>
          </a:p>
        </p:txBody>
      </p:sp>
    </p:spTree>
    <p:extLst>
      <p:ext uri="{BB962C8B-B14F-4D97-AF65-F5344CB8AC3E}">
        <p14:creationId xmlns:p14="http://schemas.microsoft.com/office/powerpoint/2010/main" val="243796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你只管去欢欢喜喜吃你的饭，心中快乐喝你的酒，因为上帝已经悦纳你的作为。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你的衣服当时常洁白，你头上也不要缺少膏油。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在你一生虚空的年日，就是上帝赐你在日光之下虚空的年日，当同你所爱的妻，快活度日，因为那是你生前在日光之下劳碌的事上所得的分。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凡你手所当做的事要尽力去做；因为在你所必去的阴间没有工作，没有谋算，没有知识，也没有智慧。	</a:t>
            </a:r>
          </a:p>
        </p:txBody>
      </p:sp>
    </p:spTree>
    <p:extLst>
      <p:ext uri="{BB962C8B-B14F-4D97-AF65-F5344CB8AC3E}">
        <p14:creationId xmlns:p14="http://schemas.microsoft.com/office/powerpoint/2010/main" val="2047410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智慧人之接受有限。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智慧人能坦然接受自己的有限。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9:7-9:10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智慧人能释然享受活在当下。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9:11-9:16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智慧人能安然接受作为的有限。</a:t>
            </a:r>
          </a:p>
        </p:txBody>
      </p:sp>
    </p:spTree>
    <p:extLst>
      <p:ext uri="{BB962C8B-B14F-4D97-AF65-F5344CB8AC3E}">
        <p14:creationId xmlns:p14="http://schemas.microsoft.com/office/powerpoint/2010/main" val="968538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我又转念：见日光之下，快跑的未必能赢；力战的未必得胜；智慧的未必得粮食；明哲的未必得资财；灵巧的未必得喜悦。所临到众人的是在乎当时的机会。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原来人也不知道自己的定期。鱼被恶网圈住，鸟被网罗捉住，祸患忽然临到的时候，世人陷在其中也是如此。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895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我见日光之下有一样智慧，据我看乃是广大，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就是有一小城，其中的人数稀少，有大君王来攻击，修筑营垒，将城围困。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城中有一个贫穷的智慧人，他用智慧救了那城，却没有人记念那穷人。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我就说，智慧胜过勇力；然而那贫穷人的智慧被人藐视，他的话也无人听从。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732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9:17-10:3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作一个趋智避愚的智慧人。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10:4-10:7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智慧人在君王守住本位。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10:8-10:11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智慧人避免为自己挖坑。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10:12-10:15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智慧人说造就人的话。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10:16-10:19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智慧人对君王的劝诫。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智慧人不咒诅君王。</a:t>
            </a:r>
          </a:p>
        </p:txBody>
      </p:sp>
    </p:spTree>
    <p:extLst>
      <p:ext uri="{BB962C8B-B14F-4D97-AF65-F5344CB8AC3E}">
        <p14:creationId xmlns:p14="http://schemas.microsoft.com/office/powerpoint/2010/main" val="3991221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宁可在安静之中听智慧人的言语，不听掌管愚昧人的喊声。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智慧胜过打仗的兵器；但一个罪人能败坏许多善事。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死苍蝇使做香的膏油发出臭气；这样，一点愚昧也能败坏智慧和尊荣。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智慧人的心居右；愚昧人的心居左。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并且愚昧人行路显出无知，对众人说，他是愚昧人。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80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作一个趋智避愚的智慧人。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10:4-10:7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智慧人在君王面前守住本位。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10:8-10:11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智慧人避免为自己挖坑。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10:12-10:15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智慧人说造就人的话。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10:16-10:19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智慧人对君王的劝诫。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智慧人不咒诅君王。</a:t>
            </a:r>
          </a:p>
        </p:txBody>
      </p:sp>
    </p:spTree>
    <p:extLst>
      <p:ext uri="{BB962C8B-B14F-4D97-AF65-F5344CB8AC3E}">
        <p14:creationId xmlns:p14="http://schemas.microsoft.com/office/powerpoint/2010/main" val="3434378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掌权者的心若向你发怒，不要离开你的本位，因为柔和能免大过。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我见日光之下有一件祸患，似乎出于掌权的错误，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就是愚昧人立在高位；富足人坐在低位。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我见过仆人骑马，王子像仆人在地上步行。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恒常忍耐可以劝动君王；柔和的舌头能折断骨头。</a:t>
            </a:r>
          </a:p>
        </p:txBody>
      </p:sp>
    </p:spTree>
    <p:extLst>
      <p:ext uri="{BB962C8B-B14F-4D97-AF65-F5344CB8AC3E}">
        <p14:creationId xmlns:p14="http://schemas.microsoft.com/office/powerpoint/2010/main" val="197702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作一个趋智避愚的智慧人。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10:4-10:7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智慧人在君王守住本位。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10:8-10:11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智慧人避免为自己挖坑。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10:12-10:15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智慧人说造就人的话。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10:16-10:19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智慧人对君王的劝诫。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智慧人不咒诅君王。</a:t>
            </a:r>
          </a:p>
        </p:txBody>
      </p:sp>
    </p:spTree>
    <p:extLst>
      <p:ext uri="{BB962C8B-B14F-4D97-AF65-F5344CB8AC3E}">
        <p14:creationId xmlns:p14="http://schemas.microsoft.com/office/powerpoint/2010/main" val="528868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挖陷坑的，自己必掉在其中；拆墙垣的，必为蛇所咬。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凿开（或译：挪移）石头的，必受损伤；劈开木头的，必遭危险。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铁器钝了，若不将刃磨快，就必多费气力；但得智慧指教，便有益处。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未行法术以先，蛇若咬人，后行法术也是无益。</a:t>
            </a:r>
          </a:p>
        </p:txBody>
      </p:sp>
    </p:spTree>
    <p:extLst>
      <p:ext uri="{BB962C8B-B14F-4D97-AF65-F5344CB8AC3E}">
        <p14:creationId xmlns:p14="http://schemas.microsoft.com/office/powerpoint/2010/main" val="795952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作一个趋智避愚的智慧人。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10:4-10:7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智慧人在君王守住本位。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10:8-10:11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智慧人避免为自己挖坑。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10:12-10:15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智慧人说造就人的话。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10:16-10:19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智慧人对君王的劝诫。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智慧人不咒诅君王。</a:t>
            </a:r>
          </a:p>
        </p:txBody>
      </p:sp>
    </p:spTree>
    <p:extLst>
      <p:ext uri="{BB962C8B-B14F-4D97-AF65-F5344CB8AC3E}">
        <p14:creationId xmlns:p14="http://schemas.microsoft.com/office/powerpoint/2010/main" val="1054289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智慧人的口说出恩言；愚昧人的嘴吞灭自己。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他口中的言语起头是愚昧；他话的末尾是奸恶的狂妄。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愚昧人多有言语，人却不知将来有甚么事；他身后的事谁能告诉他呢？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凡愚昧人，他的劳碌使自己困乏，因为连进城的路，他也不知道。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寡少言语的，有知识；性情温良的，有聪明。</a:t>
            </a:r>
          </a:p>
        </p:txBody>
      </p:sp>
    </p:spTree>
    <p:extLst>
      <p:ext uri="{BB962C8B-B14F-4D97-AF65-F5344CB8AC3E}">
        <p14:creationId xmlns:p14="http://schemas.microsoft.com/office/powerpoint/2010/main" val="179952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作一个趋智避愚的智慧人。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10:4-10:7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智慧人在君王守住本位。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10:8-10:11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智慧人避免为自己挖坑。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10:12-10:15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智慧人说造就人的话。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10:16-10:19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智慧人对君王的劝诫。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智慧人不咒诅君王。</a:t>
            </a:r>
          </a:p>
        </p:txBody>
      </p:sp>
    </p:spTree>
    <p:extLst>
      <p:ext uri="{BB962C8B-B14F-4D97-AF65-F5344CB8AC3E}">
        <p14:creationId xmlns:p14="http://schemas.microsoft.com/office/powerpoint/2010/main" val="3027833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邦国啊，你的王若是孩童，你的群臣早晨宴乐，你就有祸了！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邦国啊，你的王若是贵胄之子，你的群臣按时吃喝，为要补力，不为酒醉，你就有福了！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因人懒惰，房顶塌下；因人手懒，房屋滴漏。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设摆筵席是为喜笑。酒能使人快活；钱能叫万事应心。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11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作一个趋智避愚的智慧人。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10:4-10:7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智慧人在君王守住本位。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10:8-10:11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智慧人避免为自己挖坑。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10:12-10:15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智慧人说造就人的话。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10:16-10:19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智慧人对君王的劝诫。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智慧人不咒诅君王。</a:t>
            </a:r>
          </a:p>
        </p:txBody>
      </p:sp>
    </p:spTree>
    <p:extLst>
      <p:ext uri="{BB962C8B-B14F-4D97-AF65-F5344CB8AC3E}">
        <p14:creationId xmlns:p14="http://schemas.microsoft.com/office/powerpoint/2010/main" val="4291633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你不可咒诅君王，也不可心怀此念；在你卧房也不可咒诅富户。因为空中的鸟必传扬这声音，有翅膀的也必述说这事。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139:1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耶和华啊，你已经鉴察我，认识我。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139:2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我坐下，我起来，你都晓得；你从远处知道我的意念。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139:3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我行路，我躺卧，你都细察；你也深知我一切所行的。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139:4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耶和华啊，我舌头上的话，你没有一句不知道的。</a:t>
            </a:r>
          </a:p>
        </p:txBody>
      </p:sp>
    </p:spTree>
    <p:extLst>
      <p:ext uri="{BB962C8B-B14F-4D97-AF65-F5344CB8AC3E}">
        <p14:creationId xmlns:p14="http://schemas.microsoft.com/office/powerpoint/2010/main" val="387093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、我清楚自己才干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能力方面的弱项吗？我能坦然接受现在的自己吗？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、我对自己的舌头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言语控制得如何？能经常说造就别人也造就自己的话吗？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、我有背后议论人的习惯吗？若有的话，应当如何改正呢？</a:t>
            </a:r>
          </a:p>
        </p:txBody>
      </p:sp>
    </p:spTree>
    <p:extLst>
      <p:ext uri="{BB962C8B-B14F-4D97-AF65-F5344CB8AC3E}">
        <p14:creationId xmlns:p14="http://schemas.microsoft.com/office/powerpoint/2010/main" val="788863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》11-12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13781</TotalTime>
  <Words>2125</Words>
  <Application>Microsoft Office PowerPoint</Application>
  <PresentationFormat>Widescreen</PresentationFormat>
  <Paragraphs>138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2021-10-02T04:48:13Z</dcterms:modified>
</cp:coreProperties>
</file>